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86" r:id="rId2"/>
    <p:sldId id="257" r:id="rId3"/>
    <p:sldId id="258" r:id="rId4"/>
    <p:sldId id="259" r:id="rId5"/>
    <p:sldId id="283" r:id="rId6"/>
    <p:sldId id="263" r:id="rId7"/>
    <p:sldId id="287" r:id="rId8"/>
    <p:sldId id="264" r:id="rId9"/>
    <p:sldId id="266" r:id="rId10"/>
    <p:sldId id="288" r:id="rId11"/>
    <p:sldId id="268" r:id="rId12"/>
    <p:sldId id="289" r:id="rId13"/>
    <p:sldId id="270" r:id="rId14"/>
    <p:sldId id="271" r:id="rId15"/>
    <p:sldId id="290" r:id="rId16"/>
    <p:sldId id="273" r:id="rId17"/>
    <p:sldId id="274" r:id="rId18"/>
    <p:sldId id="275" r:id="rId19"/>
    <p:sldId id="291" r:id="rId20"/>
    <p:sldId id="293" r:id="rId21"/>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Ruda Regular" panose="020B0604020202020204" charset="0"/>
      <p:regular r:id="rId28"/>
    </p:embeddedFont>
    <p:embeddedFont>
      <p:font typeface="Ruda Regular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B"/>
    <a:srgbClr val="E61C22"/>
    <a:srgbClr val="1C76AA"/>
    <a:srgbClr val="FFFFFF"/>
    <a:srgbClr val="CB6CE6"/>
    <a:srgbClr val="628474"/>
    <a:srgbClr val="7ED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161C276-B5DD-CD7E-3CC4-656B38F670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D358CAB-E681-0678-C8B3-F82BF42423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582F72-BB25-4543-8094-9515ED3B0A00}" type="datetimeFigureOut">
              <a:rPr lang="de-DE" smtClean="0"/>
              <a:t>22.07.2022</a:t>
            </a:fld>
            <a:endParaRPr lang="de-DE"/>
          </a:p>
        </p:txBody>
      </p:sp>
      <p:sp>
        <p:nvSpPr>
          <p:cNvPr id="4" name="Fußzeilenplatzhalter 3">
            <a:extLst>
              <a:ext uri="{FF2B5EF4-FFF2-40B4-BE49-F238E27FC236}">
                <a16:creationId xmlns:a16="http://schemas.microsoft.com/office/drawing/2014/main" id="{09456FCF-AAE8-02C4-99B7-9CFE3AC87D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F78F5DA-1BC8-103B-A98C-388294AAC2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A0F2D7-8039-44CB-8955-DA82CEA106C2}" type="slidenum">
              <a:rPr lang="de-DE" smtClean="0"/>
              <a:t>‹Nr.›</a:t>
            </a:fld>
            <a:endParaRPr lang="de-DE"/>
          </a:p>
        </p:txBody>
      </p:sp>
    </p:spTree>
    <p:extLst>
      <p:ext uri="{BB962C8B-B14F-4D97-AF65-F5344CB8AC3E}">
        <p14:creationId xmlns:p14="http://schemas.microsoft.com/office/powerpoint/2010/main" val="36044813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5:35.478"/>
    </inkml:context>
    <inkml:brush xml:id="br0">
      <inkml:brushProperty name="width" value="0.025" units="cm"/>
      <inkml:brushProperty name="height" value="0.025" units="cm"/>
      <inkml:brushProperty name="color" value="#004F8B"/>
    </inkml:brush>
  </inkml:definitions>
  <inkml:trace contextRef="#ctx0" brushRef="#br0">68 1744 24575,'-4'-5'0,"0"-1"0,1 1 0,0-1 0,0 0 0,1 0 0,-1 0 0,-1-8 0,3 9 0,-11-37 14,3 1 1,1-1-1,3-1 0,-2-55 0,7 10-192,14-102 1,0 82-286,53-198 0,-42 224 297,4 0 0,74-146 0,-17 89 15,-66 113 58,0 1 0,45-43 0,-54 58 78,0 1 1,1 0-1,0 1 0,0 0 0,26-11 0,-31 16 15,0 1 1,0-1-1,0 2 0,0-1 0,0 1 1,1 0-1,-1 0 0,0 1 0,1 0 0,-1 1 1,0-1-1,1 1 0,9 3 0,-7 0 0,0-1 0,-1 2 0,1-1 0,-1 1 0,0 1 0,0 0 0,-1 0 0,0 1 0,0 0 0,10 11 0,0 3 0,-1 1 0,0 1 0,-2 0 0,19 39 0,-8-4-213,34 104 0,-24-33-816,26 185 0,-11 142 954,-16 273 138,-12-190-802,-14-422 830,-8-97 361,9 31-1,-10-49-428,0 0 0,1 0 0,0-1 0,-1 1 1,1 0-1,0-1 0,0 1 0,1 1 0,-2-3-21,1 0 1,-1 1-1,0-1 1,0 0 0,1 0-1,-1 0 1,0 1 0,0-1-1,1 0 1,-1 0 0,0 0-1,1 0 1,-1 0 0,0 0-1,0 0 1,1 0-1,-1 0 1,0 0 0,1 0-1,-1 0 1,0 0 0,1 0-1,-1 0 1,0 0 0,0 0-1,1 0 1,-1 0 0,0 0-1,1 0 1,-1 0-1,0 0 1,0-1 0,1 1-1,-1 0 1,1 0 0,0-2 16,1 0 0,0 0 0,-1 1 0,0-1 0,1 0 0,-1 0 0,2-4 1,13-33 132,24-104-75,4-78-158,1-59-242,-12 54 257,45-286 32,27 4 53,-33 259-66,9 45-139,4 44-468,-7 39-2385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15.466"/>
    </inkml:context>
    <inkml:brush xml:id="br0">
      <inkml:brushProperty name="width" value="0.025" units="cm"/>
      <inkml:brushProperty name="height" value="0.025" units="cm"/>
      <inkml:brushProperty name="color" value="#004F8B"/>
    </inkml:brush>
  </inkml:definitions>
  <inkml:trace contextRef="#ctx0" brushRef="#br0">279 248 24575,'-2'0'0,"0"1"0,0-1 0,0 1 0,0 0 0,0 0 0,1 0 0,-1 0 0,0 0 0,0 0 0,1 0 0,-3 3 0,-1 0 0,1 1 0,-1 0 0,1 0 0,-6 11 0,-44 80 0,-12 49 0,6 26 0,46-119-278,3 0 0,2 1 0,2 1 0,1 98 0,8-115 124,1 0-1,1 0 1,2-1-1,2 0 1,2 0-1,0-1 1,3 0-1,17 34 1,-14-39 46,1-1-1,2-1 1,0-1-1,2-1 1,1-1-1,1 0 1,32 26 0,-25-28-16,0-1 0,1-1 0,2-2 0,0-1 0,0-1 0,46 15 0,-51-23 124,1-1 0,0-1 0,39 5 0,-27-9 0,1-2 0,60-5 0,-58-1 0,1-2 0,66-18 0,-75 14 0,-2-2 0,0-1 0,0-2 0,32-21 0,-24 10 0,-1-3 0,-2-1 0,-1-2 0,-1-2 0,52-63 0,-52 50 0,-1-2 0,-3-1 0,-2-2 0,33-77 0,-42 75 0,-2-1 0,15-72 0,-24 69-209,9-109 0,-19 114-626,-8-93-1,2 105 697,-3 0 0,-12-43-1,10 55 96,-1 0-1,-22-43 1,23 53-90,-2 2 1,0-1-1,-20-22 1,25 33 154,0 0 0,-1 1 0,0 0 0,0 0 1,-1 1-1,1 0 0,-12-5 0,14 8 81,-1 0-1,0 1 1,-1 0-1,1 0 1,0 0-1,-1 1 1,1 0-1,0 0 1,-1 1-1,-11 1 1,7 0-66,0 1 0,0 1 1,0 0-1,1 0 0,0 2 1,-1-1-1,-13 9 0,6-3 28,1 2-1,1 0 0,-23 21 1,25-19 144,1 0 0,0 1 0,1 1 0,-20 30 0,19-20-143,1 1 0,0 0 0,-13 46 0,12-19-18,2-1-1,3 1 1,2 1-1,0 102 1,8-120-41,1 0 0,2 0 0,2 0-1,1-1 1,2 0 0,1 0 0,28 63 0,-18-58-6,1-2 0,2 0 0,2-1 0,2-1 0,1-2 0,1 0 0,2-2 0,40 32 0,-41-41 0,0-2 0,1-2 0,1 0 0,39 16 0,-42-23 0,0-2 0,1-1 0,1-1 0,-1-2 0,42 5 0,-36-10 0,1 0 0,-1-3 0,0-1 0,1-1 0,-1-2 0,0-2 0,-1-1 0,36-13 0,-27 4 0,-1-1 0,0-2 0,-1-3 0,-2 0 0,65-51 0,24-42 0,-32 6 15,-75 80 16,20-35 0,-33 49-8,0 0 0,9-27 0,-17 39 1,1-1 0,-1 0 0,0 0 0,0 0-1,0 0 1,0-1 0,-1 1 0,-1-8 0,1 11-22,0 1 0,0-1 1,-1 1-1,1-1 0,-1 1 0,1-1 0,-1 1 0,0 0 0,1-1 1,-1 1-1,0 0 0,0-1 0,0 1 0,0 0 0,0 0 1,0 0-1,0 0 0,0 0 0,-1 0 0,1 0 0,0 0 0,-1 1 1,1-1-1,-2 0 0,-3-1-2,1 2 0,-1-1 0,1 0 0,0 1 0,-1 0 0,1 0 0,-1 1 0,1-1 0,-8 3 0,-3 1 0,0 0 0,0 1 0,-27 14 0,13-4-4,1 2 1,1 1-1,1 1 0,-32 30 1,30-21 64,0 1-1,2 1 1,-30 43 0,40-48 119,1 0 0,2 2 1,0 0-1,1 0 0,-14 51 0,22-61-157,2-1-1,0 1 1,1 0-1,0 30 0,3-34 17,0-1 0,1 0 0,0 0 0,1 0-1,0 0 1,0 0 0,8 15 0,-5-17-34,-1 0 1,2 0 0,-1 0-1,1-1 1,1 0-1,0 0 1,0-1-1,1 0 1,0 0-1,0-1 1,0 0-1,1 0 1,0-1-1,20 8 1,-13-8-7,0 0 0,0-1 1,1 0-1,-1-2 0,1 0 1,0-1-1,0-1 0,0-1 1,20-1-1,-5-3 1,0-2 0,0-1 0,0-1 0,52-21 0,-17-1 0,66-38 0,-79 38 0,-54 29 0,2 0 0,0-1 0,0 1 0,0 0 0,0 0 0,0 0 0,4-1 0,-7 2 0,1 0 0,-1 0 0,0 0 0,1 0 0,-1 0 0,0 0 0,0 0 0,1 0 0,-1 0 0,0 0 0,0 1 0,1-1 0,-1 0 0,0 0 0,0 0 0,1 0 0,-1 0 0,0 1 0,0-1 0,0 0 0,1 0 0,-1 0 0,0 1 0,0-1 0,0 0 0,0 0 0,1 0 0,-1 1 0,0-1 0,0 1 0,0 0 0,0 1 0,0-1 0,0 0 0,0 0 0,0 0 0,0 0 0,0 0 0,0 0 0,0 1 0,-1 0 0,-6 18 45,-1-1 1,-20 34-1,16-31 488,-13 33-1,24-52-505,0-1-1,0 1 0,0 0 0,0 0 0,1-1 1,-1 1-1,1 0 0,0 0 0,0-1 0,0 1 1,0 0-1,1 4 0,-1-7-17,0 1 0,1 0 1,-1 0-1,0-1 0,1 1 0,-1 0 0,1-1 0,-1 1 1,1 0-1,0-1 0,-1 1 0,1-1 0,0 1 0,-1-1 1,1 1-1,0-1 0,1 1 0,0 0 16,0-1 0,0 1 0,0-1 0,1 1 0,-1-1 0,0 0 0,1 0-1,-1 0 1,2 0 0,11-2 1,0-1 0,-1-1 0,19-6-1,126-56-528,-3-13-370,-63 31 568,-66 36 233,-25 11 70,-1 0 1,1 1-1,-1-1 0,1 1 0,-1 0 1,1-1-1,-1 1 0,1 0 1,0 0-1,1 0 0,-3 0 2,1 1 0,-1-1 0,1 0 1,-1 0-1,0 0 0,1 0 0,-1 1 0,0-1 0,1 0 0,-1 0 1,0 1-1,1-1 0,-1 0 0,0 1 0,0-1 0,1 0 0,-1 1 0,0-1 1,0 0-1,0 1 0,0-1 0,1 1 0,-1-1 0,0 0 0,0 1 1,0-1-1,0 1 0,0-1 0,0 0 0,0 1 0,0-1 0,0 1 0,-1 4 0,1-1 0,-1 0 0,0 0-1,-1 0 1,-2 6 0,-37 74 0,-14 14 0,42-76 0,-19 42 0,31-60 1,0 0 1,0-1 0,0 1-1,0 0 1,1-1 0,-1 8-1,1-10 15,0 1-1,1-1 0,-1 1 0,0-1 0,0 0 1,1 1-1,-1-1 0,1 0 0,-1 1 0,1-1 1,0 0-1,-1 0 0,1 0 0,1 2 0,0-2 15,-1 0 0,0 0 0,1 0 0,-1 0 0,1 0 0,-1 0 0,1 0 0,-1-1 0,1 1 0,0 0 0,2 0 0,1 0 51,0-1 0,-1 0 0,1 1 1,8-2-1,6-2-14,1 0 0,32-12 0,113-47-59,-121 45 78,41-13 289,-78 28-355,0 0-1,1 1 1,-1 0 0,1 0-1,8 1 1,-13 0-22,-1 0 1,1 0 0,-1 1 0,0-1 0,1 1-1,-1 0 1,0-1 0,1 1 0,-1 0-1,0 1 1,0-1 0,0 0 0,0 0-1,0 1 1,0-1 0,0 1 0,0 0-1,1 2 1,-1-1 1,1 0 0,-1 1 0,-1-1 0,1 1 0,-1 0 0,1 0 0,-1-1 0,0 1 0,1 7 0,-1 4 0,1 19 0,-2-30 0,0 8 0,-1 6 0,2-1 0,0 0 0,5 20 0,-5-31 0,0-1 0,1 1 0,0-1 0,1 1 0,-1-1 0,1 0 0,0 0 0,0 0 0,1 0 0,0 0 0,-1-1 0,1 0 0,7 6 0,-3-4 0,1 0 0,0 0 0,0-1 0,0-1 0,1 1 0,13 3 0,1-1-122,0-2-1,0 0 1,0-1-1,0-2 1,33 0-1,-21-4-61,0 0 1,-1-3-1,38-8 0,-46 6 172,-1-1-1,0-1 1,0-2-1,41-22 1,-50 23-32,0-1 1,0-1 0,-2 0 0,1-1 0,-1-1-1,-1-1 1,12-16 0,-20 24 43,-1 0 0,-1 0 0,5-9 0,-5 3 0,-4 12 0,0 1 0,0-1 0,0 1 0,0 0 0,0-1 0,0 1 0,0 0 0,0-1 0,0 1 0,0-1 0,0 1 0,0 0 0,0-1 0,0 1 0,-1 0 0,1-1 0,0 1 0,0 0 0,-1-1 0,1 1 0,0 0 0,-1-1 0,1 1 0,0 0 0,-1 0 0,1 0 0,0 0 0,-1 0 0,1 0 0,0 0 0,-1 0 0,1 0 0,0 0 0,-1 0 0,1 0 0,-1 0 0,1 0 0,0 0 0,-1 0 0,1 0 0,-1 0 0,-1 1 0,0 0 0,0 0 0,0 0 0,-3 2 0,-3 3 69,1 0 1,0 0-1,0 1 1,-8 9-1,4-1 357,-14 23 0,20-31-372,1 1-1,0 0 1,0 0 0,1 1-1,-4 15 1,6-20-37,1-1-1,-1 1 1,1 0 0,0 0 0,0 0-1,0 0 1,1 0 0,-1 0-1,1 0 1,0 0 0,0-1-1,1 1 1,-1 0 0,1-1 0,-1 1-1,4 3 1,-1-1-9,2 1 0,-1-1 0,1-1 1,0 1-1,0-1 0,0 0 0,1-1 0,10 7 0,3-1-84,0 0 0,34 10-1,46 9-345,-3-1 203,-89-25 219,1 0 0,-1 1 0,0 0 0,0 0 0,0 0 0,12 11 0,-15-11 0,0 1 0,0 0 0,-1 0 0,0 0 0,0 1 0,0-1 0,-1 1 0,1 0 0,2 8 0,-2-2 0,0 1 0,0-1 0,2 21 0,-4-19 0,-2-9 0,1 1 0,0-1 0,0 0 0,0 0 0,1 0 0,2 7 0,-3-11 0,-1 0 0,1 0 0,-1 0 0,1-1 0,0 1 0,0 0 0,-1 0 0,1-1 0,0 1 0,0 0 0,0-1 0,0 1 0,0-1 0,0 1 0,0-1 0,0 0 0,1 1 0,1-1 0,-1 1 0,0-1 0,0 0 0,1 0 0,-1-1 0,0 1 0,1 0 0,-1-1 0,0 1 0,3-2 0,10-5 0,0 0 0,-1-1 0,1 0 0,13-12 0,133-109 346,-2-13 133,-111 97-434,-5 7-45,-40 36 0,0-1 0,0 1 0,0 0 0,0 0 0,4-2 0,-7 4 0,0 0 0,0 0 0,1 0 0,-1 0 0,0 0 0,0 0 0,0 0 0,0 0 0,0 0 0,1 0 0,-1 0 0,0 0 0,0 0 0,0 0 0,0 0 0,0 0 0,1 0 0,-1 0 0,0 0 0,0 0 0,0 0 0,0 0 0,0 0 0,0 0 0,1 1 0,-1-1 0,0 0 0,0 0 0,0 0 0,0 6 0,-3 3 0,0 0 0,-1-1 0,0 1 0,-9 13 0,2-4-136,-1-1-1,0 0 1,-2-1-1,1 0 1,-2-1-1,0-1 1,-1 0-1,0-1 0,-28 17 1,16-16-6690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15.993"/>
    </inkml:context>
    <inkml:brush xml:id="br0">
      <inkml:brushProperty name="width" value="0.025" units="cm"/>
      <inkml:brushProperty name="height" value="0.025" units="cm"/>
      <inkml:brushProperty name="color" value="#004F8B"/>
    </inkml:brush>
  </inkml:definitions>
  <inkml:trace contextRef="#ctx0" brushRef="#br0">1626 100 24575,'-6'2'0,"-24"17"0,-44 36 0,-61 73 0,-68 108-1417,-30 64-4252,-107 200 4035,37 13-497,160-244 1399,47-69-317,43-70 786,50-121 263,1 0 0,-2 12 0,4-20 0,-1 0 0,1 1 0,0-1 0,0 0 0,0 1 0,0-1 0,0 0 0,0 0 0,1 1 0,-1-1 0,0 0 0,1 0 0,-1 1 0,1-1 0,0 1 0,0-1 0,-1-1 0,1 1 0,-1-1 0,1 1 0,0-1 0,-1 0 0,1 0 0,-1 1 0,1-1 0,0 0 0,-1 0 0,1 0 0,0 1 0,0-1 0,-1 0 0,1 0 0,0 0 0,-1 0 0,1-1 0,0 1 0,-1 0 0,1 0 0,0 0 0,-1 0 0,2-1 0,4-2 0,0 1 0,0-1 0,-1 0 0,8-6 0,14-11 0,-1-2 0,39-40 0,128-158 0,36-68 0,211-333 29,-27-20-847,-260 400 466,-34 60-420,-35 60 1017,-33 56 1508,-50 63-1676,1 0 1,0 0 0,-1 1 0,1-1 0,3-1 0,-5 3-68,1 0 1,-1 0 0,0 0 0,0-1 0,0 1 0,0 0 0,0 0-1,0 0 1,1 0 0,-1 0 0,0 0 0,0 0 0,0 0 0,0 0-1,0 0 1,0 0 0,1 0 0,-1 0 0,0 0 0,0 0 0,0 0-1,0 0 1,0 0 0,1 0 0,-1 0 0,0 0 0,0 1 0,0-1-1,0 0 1,0 0 0,0 0 0,0 0 0,1 0 0,-1 0 0,0 0-1,0 0 1,0 0 0,0 1 0,0-1 0,0 0 0,0 0-1,0 0 1,0 0 0,0 0 0,0 0 0,0 1 0,0-1 0,0 0-1,0 0 1,0 0 0,0 0 0,0 0 0,0 1 0,0-1 0,0 0-1,0 0 1,0 0 0,0 0 0,0 4 257,-1-1-1,1 0 1,-1 0 0,-2 6 0,-14 32 1070,-62 117-669,-65 111-303,-28 44 757,8-15-2446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17.274"/>
    </inkml:context>
    <inkml:brush xml:id="br0">
      <inkml:brushProperty name="width" value="0.025" units="cm"/>
      <inkml:brushProperty name="height" value="0.025" units="cm"/>
      <inkml:brushProperty name="color" value="#004F8B"/>
    </inkml:brush>
  </inkml:definitions>
  <inkml:trace contextRef="#ctx0" brushRef="#br0">0 0 24575,'6'8'0,"1"0"0,0-1 0,0 0 0,1-1 0,0 0 0,0 0 0,14 7 0,3 1 0,37 16 0,-22-15-47,51 13-1,89 6-332,242-7-2327,3-39 1207,-306 7 887,-85 5 479,-32 0 132,0 0 0,-1 0 0,1 1 0,0-1 0,-1 0 0,1 1-1,0-1 1,1 1 0,-3 0 2,0-1 0,0 0 0,1 0 0,-1 0 0,0 0 0,0 0 0,0 1 0,0-1 0,0 0 0,0 0 0,0 0 0,0 0 0,0 1 0,0-1 0,0 0 0,1 0 0,-1 0 0,0 0 0,0 1 0,0-1 0,0 0 0,0 0 0,0 0 0,-1 1 0,1-1 0,0 0 0,0 0 0,0 0 0,0 0 0,0 1 0,0-1 0,0 0 0,0 0 0,0 0 0,0 0 0,0 0 0,-1 1 0,1-1 0,0 0 0,0 0 0,0 0 0,0 0 0,0 0 0,-1 0 0,1 0 0,0 1 0,0-1 0,-3 2 0,0 0 0,0 0 0,-6 3 0,-69 29 0,-39 14 0,-76 38 126,5 11 107,172-89 4,2 1 1,-27 21-1,40-29-188,1-1 0,-1 0 0,1 1 1,-1-1-1,1 1 0,-1-1 0,1 1 0,0-1 1,-1 0-1,1 1 0,0-1 0,0 1 0,-1 0 1,1-1-1,0 1 0,0-1 0,0 1 0,-1-1 1,1 1-1,0-1 0,0 1 0,0 0 0,0-1 1,0 1-1,0 0 0,1 0 12,-1-1 0,1 0 0,0 1 0,-1-1-1,1 1 1,0-1 0,-1 0 0,1 1 0,0-1 0,-1 0 0,1 0 0,0 1 0,0-1 0,-1 0 0,1 0 0,0 0-1,-1 0 1,1 0 0,0 0 0,1 0 0,13-2 99,0-1 0,0 0 0,28-10 0,97-41-442,-9-8-198,-3-5-1,175-122 1,-233 138 349,-31 22 99,-38 29 32,-1-1 0,0 1 0,1 0 0,-1 0 0,1-1 0,-1 1 0,1 0 0,-1 0 0,0 0 0,1 0 0,-1-1 0,1 1 0,-1 0 0,1 0 0,-1 0 0,1 0 0,0 0 0,-1 1 0,0-1 0,0 0 0,0 0 0,1 1 0,-1-1 0,0 0 0,0 0 0,0 1 0,0-1 0,0 0 0,0 1 0,0-1 0,0 0 0,0 1 0,0-1 0,0 0 0,0 1 0,0-1 0,0 0 0,0 0 0,0 1 0,0-1 0,0 0 0,0 1 0,0-1 0,-5 14 0,-11 22 0,-27 53 0,27-58 5,-63 133 167,10 8 136,56-130-207,2 0 1,-8 53 0,16-66-69,0 1 0,2 0 0,2 0 1,4 34-1,-2-43 36,-1-10-37,-1-1 1,0 22 0,-1-28-33,-1 0 0,1 0 1,-1 0-1,0 0 1,0 0-1,-1 0 0,1 0 1,-1 0-1,0 0 1,0 0-1,-3 3 1,-3 3-1,0 0 0,-20 18 0,-23 15 0,-64 41 274,91-69 351,19-12-364,5-3-257,-1 0 1,1 0-1,0 0 0,0 0 0,0 0 0,0 0 0,0 0 0,0 0 0,0 0 0,0 0 0,0 0 1,0 0-1,0 0 0,0 0 0,0 0 0,0 0 0,0 0 0,0 0 0,0 0 0,0 0 0,0 0 1,0 0-1,0 0 0,-1 0 0,1 0 0,0 0 0,0 0 0,0 0 0,0 0 0,0 0 0,0 0 1,0 0-1,0 0 0,0 0 0,0 0 0,0 0 0,0 0 0,0 0 0,0 0 0,0 0 0,0 0 1,0 0-1,0 0 0,0-1 0,0 1 0,0 0 0,0 0 0,0 0 0,0 0 0,0 0 0,0 0 1,0 0-1,1-2 34,0 1 1,0-1-1,0 0 1,0 1 0,0-1-1,2-1 1,25-27-41,86-83 2,61-58-857,65-60-2661,132-111 2378,-225 218-348,-115 99 1303,39-25-1,-63 45 186,15-5 0,-21 9 0,0 0 0,1 0 0,-1 1 0,0-1 0,1 1 0,-1-1 0,1 1 0,3 0 0,-5 0 0,0 0 0,0 1 0,-1-1 0,1 0 0,0 0 0,0 0 0,-1 1 0,1-1 0,0 0 0,0 1 0,-1-1 0,1 1 0,-1-1 0,1 1 0,0-1 0,-1 1 0,1 0 0,-1-1 0,1 1 0,-1-1 0,1 1 0,-1 0 0,0 0 0,1 0 0,0 2 0,-1 0 0,1 0 0,-1 0 0,1 0 0,-1 0 0,0 0 0,-1 0 0,1 0 0,0 0 0,-1 3 0,-5 16 0,-1 0 0,0 0 0,-15 27 0,-70 121-112,-112 123-412,-28-19 489,108-153 35,74-82 0,42-34 0,0 0 0,0-1 0,-11 5 0,16-8 9,1 0 0,-1 0 0,0 0-1,0-1 1,0 1 0,0-1 0,0 0 0,0 0 0,-4 0 0,6 0 28,0 0 0,-1-1-1,1 1 1,-1 0 0,1-1 0,0 1 0,0-1-1,-1 0 1,1 1 0,0-1 0,0 0 0,0 0-1,0 0 1,0 0 0,0 0 0,-2-2 0,2 1 92,0 0 1,-1 0 0,1 0 0,0-1 0,0 1 0,1-1 0,-1 1 0,0 0 0,1-1 0,-1-3 0,1-2 156,0 1 0,0 0 0,1 0 0,2-9-1,2-5-142,1 1 0,0 1 0,2-1 0,14-26 0,-1 10-186,1 1 0,39-49-1,-22 39-215,80-72-1,-60 68-478,120-75 0,-99 77 8,105-44 0,-85 51 271,2 4 1,1 5 0,159-28 0,-113 40 181,-44 12 26,-40 6 592,-61 2-72,1-1 0,-1-1 1,0 1-1,0 0 0,5-2 1,-9 2-261,0 0 1,0 0 0,0 0 0,0 0 0,0 0-1,0 0 1,0 0 0,0 0 0,1-1 0,-1 1 0,0 0-1,0 0 1,0 0 0,0 0 0,0 0 0,0 0 0,0 0-1,0 0 1,0 0 0,0-1 0,0 1 0,0 0 0,0 0-1,0 0 1,0 0 0,0 0 0,0 0 0,0 0 0,0-1-1,0 1 1,0 0 0,0 0 0,0 0 0,0 0 0,0 0-1,0 0 1,0 0 0,0-1 0,0 1 0,0 0 0,0 0-1,0 0 1,0 0 0,-8-7 594,-5-1 662,-15-7 0,-17-6-1108,0 2 0,-1 1 0,-50-11 1,84 27-159,-1-1 0,1 1 0,-1 1 0,-23 1 0,26 1 0,1 0 0,0 1 0,0 0 0,0 0 0,0 1 0,1 0 0,-16 8 0,9-2 2,0 1 0,1 0 1,0 1-1,0 1 1,-15 16-1,-7 14 27,-45 64 0,-53 107-15,-28 83-14,-3 33-781,26-24-2345,42-56 2345,69-147 781,24-84 0,2-1 0,-2 35 0,4-44 0,1-1 0,-1 1 0,1-1 0,1 0 0,-1 1 0,1-1 0,0 0 0,5 8 0,-4-9 0,0 0 0,1 0 0,0-1 0,0 0 0,1 1 0,-1-2 0,1 1 0,0 0 0,0-1 0,9 5 0,3 2 0,1-2 0,0 0 0,37 11 0,91 19 0,190 10 41,-6-24 165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39.415"/>
    </inkml:context>
    <inkml:brush xml:id="br0">
      <inkml:brushProperty name="width" value="0.025" units="cm"/>
      <inkml:brushProperty name="height" value="0.025" units="cm"/>
      <inkml:brushProperty name="color" value="#004F8B"/>
    </inkml:brush>
  </inkml:definitions>
  <inkml:trace contextRef="#ctx0" brushRef="#br0">346 1960 24575,'0'0'0,"5"-6"0,15-19 0,20-33 0,-5 5 0,14-15 0,3 2 0,3 3 0,2 2 0,94-77 0,-118 112 0,1 1 0,2 2 0,0 1 0,2 2 0,0 2 0,1 1 0,1 2 0,0 2 0,1 2 0,72-12 0,-69 20 0,0 2 0,1 1 0,-1 3 0,0 1 0,0 2 0,62 18 0,251 96 0,-287-93 0,-8-3 0,224 75 0,-240-87 0,-1-1 0,1-3 0,1-2 0,74 1 0,-66-10-118,1-3-1,-1-2 1,-1-3-1,0-1 1,0-4-1,-1-1 1,58-29-1,-16 1-197,-2-6 0,162-115 0,-122 63 316,-4-6 0,142-155 0,179-287 0,-446 545 0,92-135 0,-113 199 0,-21 71 0,-29 84 0,-34 83-150,-32 57-448,-36 42 448,-532 941 150,255-663 0,334-532 0,-6-4 0,-193 173 0,238-248-134,-3-2 0,-2-4 1,-3-4-1,-2-3 0,-2-3 0,-101 38 0,116-58 29,-1-3 1,-1-4 0,-1-2 0,0-4 0,-1-2-1,0-4 1,-1-4 0,-102-7 0,118-2 104,-1-2 0,1-4 0,1-1 0,-84-32 0,96 26 0,0-2 0,2-1 0,0-3 0,2-1 0,-69-57 0,70 46-11,1-2 1,2-1 0,1-2-1,3-2 1,2-1-1,1-2 1,3-1 0,1-1-1,3-1 1,-35-106-1,51 126-59,1-1-1,1 0 1,1 0-1,2-1 1,1 1-1,2-1 1,1 0-1,8-50 0,-6 64 192,1 0 0,1 1 0,1-1 0,0 1-1,2 0 1,0 0 0,0 1 0,2 0-1,0 0 1,0 1 0,2 1 0,0 0-1,0 0 1,1 1 0,1 1 0,17-12 0,-12 12-65,0 0 1,1 2 0,0 1 0,0 0 0,1 2 0,23-6 0,-2 3 29,0 3 1,1 1-1,47 0 1,-20 6 605,121 15 1,118 47-347,-85 0-1450,255 108 0,200 146 352,-336-136 1069,648 268-748,-758-365 261,3-9 1,363 63-1,115-59 72,10-57-2229,-319-28 1842,230-32 355,-8-48-289,-439 47 305,242-84 0,151-113 402,-454 177-607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40.294"/>
    </inkml:context>
    <inkml:brush xml:id="br0">
      <inkml:brushProperty name="width" value="0.025" units="cm"/>
      <inkml:brushProperty name="height" value="0.025" units="cm"/>
      <inkml:brushProperty name="color" value="#004F8B"/>
    </inkml:brush>
  </inkml:definitions>
  <inkml:trace contextRef="#ctx0" brushRef="#br0">2872 0 24575,'0'0'0,"0"7"0,-4 14 0,-7 25 0,6-27 0,-23 77 0,-73 161 0,-46 51 0,-62 74-696,-54 49-1949,-476 596 1,309-542 2260,288-345 343,-190 143-1,179-177-377,134-94 393,0-2-1,-1 0 1,-36 12 0,51-20 24,-1 0 0,0-1 0,0 0 0,1 0 0,-1 0 0,0-1 0,0 0 0,0 0 0,0 0 0,1-1 0,-1 0 0,-7-2 0,8 1 42,1 0 0,-1 0 1,1-1-1,0 1 0,0-1 0,0 0 0,0 0 1,0-1-1,1 1 0,-1-1 0,1 0 0,0 0 0,0 0 1,-3-6-1,-1-3 228,0-1 0,1 0-1,1 0 1,0 0 0,1-1 0,-4-24 0,3 0 236,0-62 1,7 21-338,4 1 0,4 0 0,2 0 0,38-125-1,-17 103 112,4 1 0,100-187 1,-103 227-281,48-63 0,-62 97 147,1 1 1,1 1-1,1 1 1,39-31-1,-50 46-123,1-1 1,-1 2-1,1-1 0,0 2 0,1 0 0,18-6 1,-22 9-24,0 1-1,1 0 1,-1 1 0,1 0 0,0 0 0,-1 1 0,1 1 0,0 0 0,14 3 0,-6 1 16,1 0-1,-1 2 1,-1 0 0,1 1 0,-1 1 0,19 13-1,7 8 342,46 41 0,263 267-780,12 9-268,-299-292 619,3-4 0,3-3-1,94 49 1,-117-73 31,0-3 0,1-1 0,1-3 0,1-2 0,0-3 0,72 9 0,-78-17 155,2-2-1,-1-2 1,0-1 0,0-3 0,62-14 0,-76 10-226,0-1 0,0-1-1,-1-3 1,-1 0 0,0-2 0,-1-1 0,55-40 0,-37 17-5984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55:41.825"/>
    </inkml:context>
    <inkml:brush xml:id="br0">
      <inkml:brushProperty name="width" value="0.025" units="cm"/>
      <inkml:brushProperty name="height" value="0.025" units="cm"/>
      <inkml:brushProperty name="color" value="#004F8B"/>
    </inkml:brush>
  </inkml:definitions>
  <inkml:trace contextRef="#ctx0" brushRef="#br0">1187 793 24575,'-5'10'0,"-225"601"-43,184-477-135,-456 1323-3205,321-884 3383,47 11 0,94-308-273,11 2 1,10 294 0,23-462 1572,-1-97 220,2-30-931,37-218 528,10-46-1395,24-37-11,13 3 1,153-356-1,-73 313 177,-127 282 38,3 3 0,87-106 1,-119 163 84,1 0 0,1 0 1,0 2-1,2 0 0,20-13 0,-32 23 24,1 1 0,-1 0 0,1 1 0,0-1 0,0 1 0,1 0-1,-1 1 1,0-1 0,9 0 0,-11 2 9,1 0 0,0 1 1,-1-1-1,1 1 0,-1 0 1,1 0-1,-1 0 0,0 1 0,0-1 1,1 1-1,-1 0 0,0 1 0,0-1 1,5 5-1,2 2-20,-1 0-1,0 1 1,0 1 0,-2-1 0,1 2-1,-1-1 1,12 24 0,-1 4 27,17 55 0,80 313-51,19 55 0,-127-442 0,0 1 0,2-1 0,0 0 0,1-1 0,25 33 0,-30-45 0,0-1 0,0 1 0,0-2 0,1 1 0,0-1 0,1 1 0,-1-2 0,1 1 0,0-1 0,0-1 0,0 1 0,0-1 0,1-1 0,-1 1 0,1-2 0,0 1 0,11 0 0,-3-2 0,0 0 0,0-2 0,0 0 0,0-1 0,-1 0 0,1-1 0,-1-1 0,26-12 0,-8 0 0,-1 0 0,60-45 0,-43 22-62,-2-2-1,-2-2 1,-1-2-1,-3-1 1,-2-3-1,66-106 1,-50 56-48,-3-3 1,-6-1 0,34-112-1,-1-58 110,-63 200 0,11-130 0,-28 202 0,1-56 0,-1 54 0,0 0 0,-1 1 0,0-1 0,1 0 0,-1 0 0,-1 0 0,1 1 0,0-1 0,-1 0 0,0 1 0,-2-4 0,3 6 0,0 0 0,0-1 0,0 1 0,0 0 0,0 0 0,-1 1 0,1-1 0,0 0 0,0 0 0,-1 1 0,1-1 0,0 0 0,-1 1 0,1-1 0,-1 1 0,1 0 0,0-1 0,-1 1 0,1 0 0,-1 0 0,1 0 0,-1 0 0,1 0 0,-1 0 0,1 1 0,-3 0 0,-2 1 24,-1 0 0,2 1 1,-1 0-1,0 0 1,-9 6-1,-4 6 95,0 0-1,1 1 1,-19 21-1,-48 67 137,28-23-393,4 2-1,3 3 0,-66 155 1,74-131-47,4 2 0,-42 212 0,69-259 185,3 0 0,3 1 0,3 0 0,9 100 0,-2-119 0,3 0 0,2 0 0,2-1 0,1-1 0,3 0 0,2-1 0,23 42 0,-17-44 0,2 0 0,2-2 0,2-1 0,1-2 0,2-1 0,2-1 0,1-2 0,1-1 0,2-2 0,1-2 0,1-2 0,48 23 0,-46-29 0,0-2 0,2-1 0,0-3 0,1-1 0,0-3 0,1-1 0,0-3 0,0-2 0,0-1 0,1-3 0,-1-2 0,74-12 0,-60 0-205,0-2 0,-1-2 0,-1-4 0,-1-1 0,-1-4 0,-1-1-1,-1-4 1,81-60 0,-56 28-304,-2-4 1,-3-3-1,-4-3 1,95-126-1,-82 82 413,-6-3-1,-4-4 0,-7-2 0,-4-4 1,62-192-1,-80 177 120,-6-2 0,-7-2 1,-6-1-1,12-304 0,-38 340-217,-5 0 0,-5 0 0,-5 1 0,-44-167 0,35 199 55,-4 1 1,-3 1-1,-3 2 0,-4 1 1,-3 3-1,-87-121 1,69 121 140,-3 3 0,-3 3 0,-3 3 1,-2 3-1,-4 3 0,-2 3 1,-2 4-1,-93-47 0,81 55-34,-2 3 0,-1 5 0,-2 3 0,-2 5 0,-1 4 0,0 4 0,-150-10 0,138 26-105,1 5-1,-1 5 1,1 4-1,1 5 0,0 5 1,1 5-1,2 4 1,-140 58-1,118-31 120,2 6-1,2 5 1,4 5-1,3 5 1,3 6 0,-117 111-1,118-86-188,3 5 0,-117 159 0,150-165 123,4 3 0,5 3 0,-53 123 1,89-165 118,4 1 0,-29 117 0,48-153 23,1 0-1,2 0 0,2 1 0,1 0 1,6 65-1,-2-82-42,2 1 1,0-1-1,2 0 0,0 0 1,1-1-1,1 1 1,1-2-1,0 1 1,1-1-1,2-1 0,21 28 1,-16-27-16,0 0 0,1-2 0,0 0 0,29 18 0,-17-15 0,2-1 0,0-1 0,37 12 0,-3-6-50,1-4-1,1-3 1,1-2 0,0-4 0,72 2 0,18-9-352,1-6 1,210-32 0,504-135-301,-4-65 475,-89-8 4281,-779 243-4038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5:36.468"/>
    </inkml:context>
    <inkml:brush xml:id="br0">
      <inkml:brushProperty name="width" value="0.025" units="cm"/>
      <inkml:brushProperty name="height" value="0.025" units="cm"/>
      <inkml:brushProperty name="color" value="#004F8B"/>
    </inkml:brush>
  </inkml:definitions>
  <inkml:trace contextRef="#ctx0" brushRef="#br0">695 2200 24575,'0'-22'0,"-1"0"0,-2 0 0,0 1 0,-1-1 0,0 1 0,-16-40 0,16 51 0,-1 1 0,0 0 0,0 0 0,-1 0 0,0 0 0,-1 1 0,-8-8 0,10 11 0,-1 0 0,0 1 0,0-1 0,0 1 0,0 1 0,0-1 0,-1 1 0,0 1 0,1-1 0,-1 1 0,-9-2 0,5 2 0,-1 1 0,1 0 0,-1 1 0,0 0 0,1 1 0,-1 0 0,1 1 0,0 1 0,-1-1 0,1 2 0,-18 7 0,9-2 0,1 1 0,0 1 0,1 1 0,0 0 0,-24 23 0,19-13-55,1 2 0,0 0-1,2 2 1,1 0-1,1 1 1,2 1 0,0 1-1,2 0 1,1 0 0,1 2-1,-12 52 1,20-62 27,0-1 1,2 1-1,0 0 1,2 22-1,0-30 29,2 1 0,0 0-1,0 0 1,2-1 0,-1 0-1,12 26 1,-12-32-1,1 0 1,0 0-1,0 0 1,1-1-1,0 0 0,0 0 1,0 0-1,1 0 1,0-1-1,0 0 0,0 0 1,1 0-1,-1-1 1,1 0-1,0 0 0,1-1 1,-1 0-1,0 0 1,1-1-1,0 0 0,0 0 1,-1-1-1,10 1 1,0-1-7,1 0 0,-1-2 0,33-4 0,-16-1-58,34-11 0,-39 8-50,0-1 1,-1-2-1,0 0 0,28-19 1,-9 0-90,-1-2 0,-2-2 0,-1-1 0,47-54 0,-44 38-6,-2-1 1,-3-3-1,42-73 1,-59 86 208,-2-1-1,-2-1 1,-2-1 0,15-58 0,-26 74 1,-1 1 1,-1-1 0,-2 0-1,-1 0 1,-2 0-1,0 0 1,-2 0-1,-7-33 1,3 37 8,-1 0-1,-1 1 1,-1-1-1,-2 2 1,-25-47-1,15 39-6,-1 1 0,-1 1 0,-43-43 0,17 27-6,-64-48 0,-59-28 6,141 101-3,-54-39 0,69 47 0,0-1 0,-25-27 0,36 36 0,0-1 0,1 0 0,0-1 0,0 1 0,0-1 0,1 0 0,0 0 0,0 0 0,1 0 0,0 0 0,0 0 0,0-1 0,1 1 0,1-1 0,-1 1 0,1-1 0,0 1 0,1-1 0,2-11 0,1 4 0,0 0 0,1 1 0,1-1 0,1 1 0,0 0 0,1 1 0,0 0 0,19-22 0,-2 5-46,1 2 1,52-43 0,-26 30-31,1 3 0,2 2 1,1 3-1,2 2 1,1 3-1,2 2 1,0 3-1,94-22 0,-119 37 76,0 2 0,1 1 0,-1 2 0,1 2 0,0 1 0,57 8 0,-74-5 0,0 1 0,-1 1 0,0 1 0,0 1 0,0 0 0,-1 1 0,0 1 0,-1 1 0,0 1 0,0 0 0,-1 1 0,0 1 0,22 24 0,-21-17 0,-1 1 0,-1 1 0,-1 0 0,-1 1 0,-1 0 0,16 44 0,-12-21-85,-2 1 0,10 67 0,-14-43-196,0 77 0,-10-13-127,-23 171-1,-34 62 113,-15-4-201,23-119 345,22-98 152,14-42 0,12-103-5,1 6 33,-1 0 0,1 1-1,0-1 1,1 0 0,1 9 0,-2-15 3,1-1 0,-1 1 0,1-1 0,-1 1 0,1-1-1,0 1 1,0-1 0,0 1 0,-1-1 0,1 1 0,1-1 0,-1 0 0,0 0-1,0 0 1,0 1 0,1-1 0,-1 0 0,0-1 0,1 1 0,-1 0 0,1 0-1,-1-1 1,1 1 0,-1 0 0,1-1 0,0 0 0,-1 1 0,1-1 0,0 0-1,2 0 1,4 0-3,1-1 0,-1 0 0,1-1 0,-1 0 0,0-1 0,0 1 0,9-5 0,56-27-98,95-59 0,-96 50 420,95-41 0,-153 78-21,1 0 0,0 1-1,1 0 1,-1 1 0,1 1 0,-1 1 0,29-1 0,-38 3-250,0 0 0,0 1-1,0 0 1,1 1 0,-1-1-1,0 1 1,0 0 0,-1 1 0,1 0-1,0-1 1,-1 2 0,0-1-1,0 1 1,0-1 0,0 1-1,0 1 1,-1-1 0,1 1-1,-1 0 1,-1 0 0,1 0 0,3 7-1,1 3-23,0 1 0,-2 0 0,0 1 0,0-1-1,4 29 1,-2 3-189,-3-1 0,-1 1-1,-5 66 1,-27 143-403,14-181 537,-32 103 0,44-169 0,-2 0 0,0-1 0,0 1 0,-9 14 0,13-24 0,-1 1 0,1-1 0,0 1 0,-1-1 0,1 1 0,0-1 0,-1 0 0,1 1 0,-1-1 0,1 1 0,-1-1 0,1 0 0,-1 0 0,1 1 0,-1-1 0,1 0 0,-1 0 0,1 0 0,-1 1 0,1-1 0,-1 0 0,0 0 0,0 0 0,0 0 0,0-1 0,0 1 0,1-1 0,-1 1 0,0-1 0,1 1 0,-1-1 0,0 0 0,1 1 0,-1-1 0,1 0 0,-1 0 0,1 1 0,-1-1 0,1 0 0,0 0 0,-1 1 0,1-3 0,-5-14 0,0-1 0,2 0 0,-2-26 0,-9-138 0,1-72-573,5 87-918,-16-377 44,15-2 1521,16 274-74,14 39-18,15 42-55,-27 157 59,2 0 0,19-44 0,-24 64-39,1 1 0,1 0 0,-1 1 0,2 0 0,0 0 0,0 0-1,1 1 1,1 1 0,0 0 0,0 0 0,1 1 0,25-15-1,-14 13-1374,34-12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5:36.847"/>
    </inkml:context>
    <inkml:brush xml:id="br0">
      <inkml:brushProperty name="width" value="0.025" units="cm"/>
      <inkml:brushProperty name="height" value="0.025" units="cm"/>
      <inkml:brushProperty name="color" value="#004F8B"/>
    </inkml:brush>
  </inkml:definitions>
  <inkml:trace contextRef="#ctx0" brushRef="#br0">263 92 24575,'0'7'0,"1"1"0,0-1 0,0 1 0,4 10 0,3 11 0,78 417-620,-38 2 0,-49-326 620,0-105 0,-1-1 0,0 0 0,-6 20 0,7-33 0,1 0 0,-1-1 0,0 1 0,-1 0 0,1 0 0,0-1 0,-1 1 0,0-1 0,1 1 0,-1-1 0,0 0 0,0 0 0,0 0 0,-1 0 0,-2 2 0,3-3 0,0 0 0,0 0 0,0-1 0,0 1 0,0-1 0,-1 1 0,1-1 0,0 0 0,0 0 0,-1 0 0,1 0 0,0-1 0,0 1 0,0 0 0,-1-1 0,1 0 0,0 1 0,0-1 0,0 0 0,-3-2 0,-5-2 0,0-1 0,1 0 0,0-1 0,0 0 0,0-1 0,-8-9 0,-46-59 0,37 40 0,2-1 0,1-1 0,3-1 0,0-1 0,-21-66 0,33 80 0,1 0 0,1 0 0,2 0 0,0-1 0,2 0 0,1 0 0,1 0 0,1 1 0,1-1 0,10-41 0,-4 39-80,2 1 0,1 1 0,0 0 0,3 0 0,0 1 0,35-47-1,-4 17-700,86-84 0,-10 28-3972,-119 110 4677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6:17.177"/>
    </inkml:context>
    <inkml:brush xml:id="br0">
      <inkml:brushProperty name="width" value="0.025" units="cm"/>
      <inkml:brushProperty name="height" value="0.025" units="cm"/>
      <inkml:brushProperty name="color" value="#004F8B"/>
    </inkml:brush>
  </inkml:definitions>
  <inkml:trace contextRef="#ctx0" brushRef="#br0">0 3720 24575,'0'12'0,"0"0"0,1 1 0,0-1 0,1 0 0,0 1 0,1-1 0,0 0 0,1 0 0,10 21 0,-11-27 0,1 1 0,0-1 0,0 0 0,1 0 0,-1-1 0,1 1 0,0-1 0,1 0 0,-1-1 0,1 1 0,0-1 0,0 0 0,1 0 0,-1-1 0,1 0 0,12 4 0,-14-5 0,1-1 0,0 0 0,0 0 0,0-1 0,0 1 0,0-1 0,0 0 0,0-1 0,0 0 0,0 0 0,9-3 0,-4 0 0,0 0 0,0-1 0,0-1 0,0 0 0,15-11 0,-1-3 0,0-1 0,-2-1 0,28-33 0,-1-6-297,49-80-1,64-141-2084,149-414-99,-80-32 892,-158 416 1307,-27 47-847,-23 53 766,-19 54 39,-10 66 492,3 76 265,-1 1 0,0-1 0,-6-17 0,8 30-355,0 1 0,1 0 0,-1 0 0,0 0 0,0 0 0,-1 0 0,1 0 0,0 0 0,-1 0 0,1 0-1,-4-2 1,4 3-3,0 1 0,1-1 0,-1 1 0,0 0 0,0 0 0,0 0 0,0-1 0,0 1 0,0 0 0,0 0 0,0 0 0,0 0 0,1 1 0,-1-1 0,0 0 0,0 0 0,0 0 0,0 1 0,0-1 0,0 1 0,1-1 0,-1 0 0,0 1 0,0-1 0,1 1 0,-1 0 0,0-1 0,0 1 0,1 0 0,-1-1 0,0 2 0,-5 4 91,1 1 1,0 0 0,0 0-1,0 0 1,-3 9 0,-33 80 1482,-6 47-1236,11-6-565,6 2 1,6 1-1,6 2 1,1 157-1,28-15 159,-4-224-36,3-1 1,28 95-1,-32-133-8,1-1 0,1-1 1,0 1-1,2-1 0,0 0 0,20 26 1,-25-39 29,1 0 0,0 0 0,0 0 0,0-1 0,0 1 0,1-1 0,0-1 0,0 0 0,1 0 0,-1 0 0,1-1 0,-1 0 0,1 0 1,0-1-1,0 0 0,1 0 0,-1-1 0,0 0 0,14 0 0,-4-3 7,0 0 0,0 0 0,-1-2 0,1 0 0,-1-1 0,0-1 0,25-13 0,-2-1-174,0-3 0,-2-1 1,61-50-1,-24 9-1216,101-117 0,83-145 695,-121 123 656,-9-5-1,-10-5 0,-9-6 0,116-331 0,-156 327-759,-33 71 784,-23 62 754,-13 84-690,-1-1 0,1 1 1,-2 0-1,0-9 0,1 15-39,0 1 1,0-1 0,0 1 0,-1-1-1,1 1 1,0-1 0,0 0-1,-1 1 1,1-1 0,0 1-1,0-1 1,-1 1 0,1-1-1,-1 1 1,1-1 0,0 1-1,-2-1 1,2 1-7,0 0 0,-1 0 0,1 0 0,0 0 0,-1 0 0,1-1-1,0 1 1,-1 0 0,1 0 0,0 1 0,-1-1 0,1 0 0,0 0 0,-1 0 0,1 0 0,0 0 0,-1 0 0,1 0-1,0 1 1,-1-1 0,0 0 0,-1 2 143,-1 1 0,1-1 0,-1 0 0,-3 6-1,-9 14 740,0 0-1,2 1 1,-12 29-1,-24 64-885,-9 52 21,-6 51 61,-1 42-495,-96 560-3386,66 12 1944,86-659 1691,15 295 8017,-6-455-9218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6:17.857"/>
    </inkml:context>
    <inkml:brush xml:id="br0">
      <inkml:brushProperty name="width" value="0.025" units="cm"/>
      <inkml:brushProperty name="height" value="0.025" units="cm"/>
      <inkml:brushProperty name="color" value="#004F8B"/>
    </inkml:brush>
  </inkml:definitions>
  <inkml:trace contextRef="#ctx0" brushRef="#br0">1416 887 24575,'0'6'0,"-15"99"0,-6 71 0,-11 119-798,-12 94-2397,-292 1648-888,314-1933 3981,20-85 102,3-20 0,4-9 0,44-118 0,64-147-151,67-129-452,61-88 202,623-1065-3306,-602 1141 2960,-42 96-273,-46 98 999,-144 187 334,2 2-1,39-31 0,-61 55-213,1 2 1,-1-1 0,1 1-1,1 1 1,-1 0-1,17-6 1,-23 11 24,-1 0 0,1 0-1,0 0 1,0 0 0,0 1 0,0-1 0,0 2 0,0-1-1,0 0 1,0 1 0,0 0 0,-1 0 0,1 0-1,0 1 1,0-1 0,-1 1 0,1 0 0,4 4 0,0 0-62,0 1 1,-1 0-1,0 0 1,0 1-1,0 0 1,-1 1 0,-1-1-1,8 14 1,5 9-63,-2 1 0,18 49 0,27 113 510,-37-94 157,-5 1 1,-4 0-1,4 143 0,-20-151-691,-3-1 1,-4 0-1,-5 0 0,-24 95 0,9-84-56,-64 152-1,41-143-241,-94 157 1,60-137 240,-109 128 1,58-101 80,-7-6 0,-6-7 0,-7-6 0,-5-7 0,-6-8 0,-6-6 0,-299 154 0,92-105 0,270-129-94,-117 26-1,171-53-156,-1-2 0,-114 6-1,144-16 204,0-1 0,1-1 0,-1-1 0,0-1 0,1-2 0,-44-15-1,53 15-4,2-1 0,-1 0 0,1-1 0,0-1 0,1 0 0,0-1 0,0 0 0,1-1 0,1-1 0,-17-19 0,18 16 36,-1-1-1,2 0 0,0 0 1,1-1-1,1 0 1,0-1-1,2 1 1,-8-37-1,8 19 15,2-1 0,2 1 0,1 0 0,6-53 0,3 22 178,27-96 1,24-28 1501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6:18.617"/>
    </inkml:context>
    <inkml:brush xml:id="br0">
      <inkml:brushProperty name="width" value="0.025" units="cm"/>
      <inkml:brushProperty name="height" value="0.025" units="cm"/>
      <inkml:brushProperty name="color" value="#004F8B"/>
    </inkml:brush>
  </inkml:definitions>
  <inkml:trace contextRef="#ctx0" brushRef="#br0">0 1772 24575,'28'-2'0,"-12"-1"0,313-54-886,-7 6-2659,71 2 2658,201 6 887,-1 56 0,-304 25-150,-215-22-151,73 25 0,-100-25 216,64 33 0,-85-36 69,-1 2 0,0 0 0,-1 1 0,-1 2 0,31 30 0,-37-31 16,-11-10 0,1 0 0,0 0 0,0 0 0,14 8 0,-16-13 0,0 1 0,1-1 0,-1 0 0,0 0 0,1-1 0,-1 1 0,1-1 0,0-1 0,-1 1 0,1-1 0,8 0 0,4-2 0,0 0 0,23-6 0,67-22 0,197-81-85,90-50-258,23-14 257,-35 17 86,-71 39 46,-77 42 138,-190 64-199,0 2 0,1 1 0,0 3 1,0 2-1,51 1 0,22 0-5,122-20 0,145-49-726,399-106-2289,1338-350 1993,-1191 290 4423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7:02.907"/>
    </inkml:context>
    <inkml:brush xml:id="br0">
      <inkml:brushProperty name="width" value="0.025" units="cm"/>
      <inkml:brushProperty name="height" value="0.025" units="cm"/>
      <inkml:brushProperty name="color" value="#004F8B"/>
    </inkml:brush>
  </inkml:definitions>
  <inkml:trace contextRef="#ctx0" brushRef="#br0">0 2542 24575,'5'-8'0,"5"-4"0,1 1 0,0 0 0,21-17 0,-12 12 0,98-79 0,68-44-1066,60-40-3200,51-33 3200,443-329 1071,444-317-193,-958 699-543,-48 39 431,-45 37-171,-41 32 353,-85 48 90,1-1 0,-1 1 1,1 1-1,-1 0 1,12-2-1,-17 4 60,0-1 0,0 1 0,0 0 0,0 1-1,0-1 1,0 0 0,0 0 0,0 1 0,0-1 0,0 1 0,0-1 0,0 1 0,-1 0 0,2 0 0,-2 0-1,1 0 1,-1 0 0,1 1 0,0-1 0,-1 0 0,1 1 0,-1-1 0,0 1 0,0 0 0,2 1 0,0 4 233,0 0 1,0 0-1,-1 0 1,0 0-1,0 1 1,0-1-1,-1 0 1,0 1-1,-1 9 1,1 28 66,-8 75 0,-31 119-521,-33 79-566,-28 61-36,-19 47-1622,-179 688-1249,45 9 2690,191-787-213,20-66 1064,17-66 818,14-54-523,8-117 398,2-1 1,1 0-1,7 46 0,-7-72-174,0-1 0,0 1 0,1 0 0,-1-1 0,2 0 0,-1 1 0,0-1 0,1 0 0,-1 0 0,7 7 0,-8-11-273,-1 0-1,1-1 1,0 2-1,0-2 1,-1 1 0,1-1-1,0 1 1,0-1 0,0 1-1,0-1 1,0 1-1,0-1 1,0 0 0,0 1-1,0-1 1,0 0-1,0 0 1,0 0 0,0 0-1,0 0 1,0 0 0,0 0-1,0 0 1,0 0-1,0 0 1,0 0 0,0-1-1,0 1 1,0 0-1,0-1 1,0 0 0,0 1-1,0-1 1,1 0-1,2-2 43,1-1-1,0 0 0,-1 0 0,0 0 1,5-7-1,40-60 961,19-54-845,14-61-770,34-168-1833,-93 257 2260,20-177-1,-38 218-79,-3-1 0,-2 0 1,-16-109-1,10 134 25,-1 0 0,-1 0 0,-2 1 0,-2 0-1,0 1 1,-2 1 0,-1 0 0,-23-33 0,20 39 76,0 0 0,-1 2-1,-1 1 1,-1 0 0,-1 1 0,0 1 0,-33-19-1,23 19 28,-2 0 0,0 2-1,-1 2 1,0 1-1,-38-8 1,18 9 26,0 2 1,-102-4-1,83 14 7,-115 13 0,22 17-122,40 6-306,103-28 357,-34 17 0,54-23 51,-1 1 0,1-1 0,-6 6 0,9-8 0,1 0 0,-1 1 0,1 0 0,0-1 0,-1 1 0,1-1 0,-1 0 0,1 1 0,-1-1 0,1 2 0,0-2 0,-1 1 0,1-1 0,0 1 0,0 0 0,0-1 0,-1 1 0,1 0 0,0 1 0,0-2 0,1 1 0,-1-1 0,0 1 0,0-1 0,1 0 0,-1 1 0,0 0 0,1-1 0,-1 1 0,1-1 0,-1 0 0,1 1 0,-1-1 0,0 1 0,1-1 0,-1 0 0,1 1 0,0-1 0,-1 0 0,1 0 0,-1 0 0,1 0 0,1 1 0,3 0 0,1 0 0,0 0 0,10 1 0,20-3 0,69-10 0,127-35-166,71-41-500,307-140 481,-17-44 241,-416 182 95,-60 27-16,-46 23 349,-192 116-484,42-28 0,-109 71 184,142-91 50,-625 415 869,590-381-1020,77-61-83,1 1 0,0 0 0,0-1 0,1 1 0,-1 0 0,1 0 0,0 0 0,-1 1 0,-2 5 0,5-9 0,0 0 0,0 1 0,0-1 0,0 1 0,0-1 0,0 0 0,0 1 0,0-1 0,1 0 0,-1 0 0,0 1 0,0-1 0,0 0 0,0 1 0,0-1 0,0 1 0,1-1 0,-1 0 0,0 0 0,0 1 0,0-1 0,1 0 0,-1 0 0,1 0 0,-1 1 0,0-1 0,0 0 0,1 1 0,-1-1 0,0 0 0,0 0 0,1 0 0,-1 0 0,0 0 0,2 0 0,1 1 0,0-1 0,1 1 0,0-1 0,-1 0 0,1 0 0,4-1 0,98-21 0,53-21-208,468-166-422,-558 183 2285,-57 23-1293,-22 10-310,-92 51-52,-104 57-427,-72 37-1284,-561 343 1284,664-373 338,116-73-88,53-43 147,1-1 0,0 1 1,0 0-1,0 0 1,-4 8-1,8-12 26,0-1 0,1 1 0,-1 0 0,0 0 0,0-1 0,1 1 0,0 0 0,-1 0-1,1-1 1,0 1 0,0 0 0,0-1 0,0 1 0,0 0 0,0 0 0,0-1 0,1 1 0,0 3 0,0-3 3,0 0 0,1 0 1,-1 0-1,1 0 0,0-1 1,-1 1-1,1 0 0,0-1 1,0 1-1,-1-1 0,2 0 1,-2 0-1,2 0 0,-1 1 1,0-2-1,5 3 0,5 0 1,1 0 0,0-1 0,0 0 0,16 0 0,98-5 0,258-53-669,133-61-2009,80-47 1427,23-28-1075,-28-2 1555,-67 21 13,-89 35 378,-96 43-381,-90 46 878,-85 33 2057,-62 17 2866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8:13.826"/>
    </inkml:context>
    <inkml:brush xml:id="br0">
      <inkml:brushProperty name="width" value="0.025" units="cm"/>
      <inkml:brushProperty name="height" value="0.025" units="cm"/>
      <inkml:brushProperty name="color" value="#004F8B"/>
    </inkml:brush>
  </inkml:definitions>
  <inkml:trace contextRef="#ctx0" brushRef="#br0">1 327 24575,'15'0'0,"99"-3"0,-71 2 0,135-6 0,-165 6-1,703-51-1361,115-85 287,-255 36-295,-574 101 1367,141-20-138,-110 17 150,-1 1 1,39 3 0,-60-1 22,0 1 1,0 1 0,0 0 0,0 0 0,16 6-1,-24-7 3,0 0-1,0 0 0,0 1 0,-1-1 1,1 0-1,-1 1 0,1 0 0,-1 0 1,1-1-1,-1 1 0,0 0 0,0 0 0,0 1 1,-1-1-1,1 0 0,0 1 0,-1-1 1,0 1-1,1-1 0,-1 1 0,0-1 1,1 6-1,-1 8-6,1 0 0,-2 0 0,-1 0 0,0 0 0,-1 0 1,-6 22-1,-9 31-28,-32 77 0,-77 134 0,-70 61 0,-349 437-1394,-62-34 0,487-609 1394,116-130 0,5-5 0,14-11 0,53-50 0,163-150 0,93-83 324,-298 270-177,653-585 1318,22 10-1156,-606 525 887,-93 72-1165,1 0 0,-1 0 1,1 0-1,0 0 0,0 1 0,0-1 0,0 1 0,0-1 0,0 1 1,0 0-1,6-1 0,-9 2-32,1 0 0,-1 0-1,0 1 1,1-1 0,-1 0 0,0 0 0,0 0 0,1 0-1,-1 1 1,0-1 0,0 0 0,1 0 0,-1 1 0,0-1-1,0 0 1,0 1 0,1-1 0,-1 0 0,0 0 0,0 1-1,0-1 1,0 0 0,0 1 0,0-1 0,0 0 0,0 1-1,0-1 1,0 0 0,0 1 0,0-1 0,0 1 0,-5 24-37,-21 39 18,-38 69-1,16-37 360,42-85-200,1-1 0,1 1-1,0 0 1,1 0-1,0 0 1,-2 21-1,5-27-114,0-1 0,1 1-1,0-1 1,0 0 0,0 1 0,0-1-1,1 0 1,0 1 0,0-1-1,0 0 1,1 0 0,-1 0 0,1-1-1,0 1 1,0-1 0,1 1 0,-1-1-1,1 0 1,0 0 0,0 0 0,7 3-1,6 4-23,1-2 0,1 0 0,0 0 0,0-2 0,1 0 0,-1-1 0,23 2 0,35 5 44,127 3 0,87-16-484,-10-11-968,-52-4 1055,-61 3 353,-134 10 0,39-1 0,-63 4 0,-1 0 0,0 1 0,1 0 0,17 4 0,-26-5-1,1 1-1,-1-1 0,0 1 0,0-1 0,1 0 0,-1 1 1,0 0-1,0-1 0,0 1 0,0 0 0,0-1 0,0 1 1,0 0-1,0 0 0,0 0 0,0 0 0,0 0 0,0 0 1,-1 0-1,1 0 0,0 0 0,-1 0 0,1 2 0,-1-2-1,0 1 0,1 0 0,-1 0 0,-1 0 0,1 0 0,0 0-1,-1-1 1,1 1 0,-1 0 0,1 0 0,-1 0 0,0-1-1,-1 3 1,-4 5 91,0-1 0,0 0 0,-1 0 0,-9 8 1,-8 3 906,20-16-842,-1 0 0,0 1 0,1 0 0,-6 6 0,10-10-153,0 0 0,0 0 0,0 0 0,0 0 0,0 0 0,0 0 0,0 0 0,0 1 0,0-1 0,0 0 0,0 0 0,0 0 0,0 0 0,0 0 0,0 1 0,0-1 0,0 0 0,0 0 0,0 0 0,0 0 0,0 0 0,0 0 0,0 0 0,0 1 0,1-1 0,-1 0 0,0 0 0,0 0 0,0 0 0,0 0 0,0 0 0,0 0 0,0 0 0,0 0 0,1 1 0,-1-1 0,0 0 0,0 0 0,0 0 0,0 0 0,0 0 0,0 0 0,1 0 0,-1 0 0,0 0 0,0 0 0,0 0 0,0 0 0,0 0 0,1 0 0,-1 0 0,0 0 0,0 0 0,9 1 0,0-1 0,0 0 0,0 0 0,0 0 0,-1-1 0,16-3 0,3 0 0,5 0 0,-4 0 0,46-1 0,-72 5 0,-1 0 0,1 0 0,-1 1 0,1-1 0,-1 0 0,0 0 0,1 1 0,-1-1 0,1 1 0,-1-1 0,0 1 0,0-1 0,2 2 0,-2-2 0,-1 1 0,1-1 0,-1 1 0,1-1 0,-1 1 0,1-1 0,-1 1 0,0-1 0,1 1 0,-1 0 0,0-1 0,0 1 0,1 0 0,-1-1 0,0 1 0,0 0 0,0-1 0,0 2 0,0 1 0,-1 1 0,1-1 0,-1 0 0,0 0 0,0 0 0,-1 0 0,1 1 0,-1-1 0,-2 3 0,-10 15 0,-1 0 0,-2-1 0,0-1 0,-37 32 0,-91 61 0,127-99 0,-6 7 0,19-12 0,9-4 0,14-3 0,82-10 0,-12-1 0,-87 10 0,0 0 0,0 0 0,0 0 0,1 0 0,-1 0 0,0 0 0,0 0 0,0 0 0,0 0 0,0 1 0,0-1 0,0 0 0,0 0 0,0 1 0,0-1 0,0 1 0,0-1 0,-1 1 0,1-1 0,0 1 0,0-1 0,0 1 0,-1 0 0,1-1 0,0 1 0,-1 0 0,1 0 0,0-1 0,-1 1 0,1 0 0,-1 0 0,0 0 0,1 0 0,-1 0 0,0 0 0,1-1 0,-1 1 0,0 0 0,0 2 0,0 3 0,-1-1 0,1 1 0,-2 0 0,1-1 0,-3 9 0,-9 16 0,8-19 0,0 0 0,1 0 0,-3 14 0,6-22 0,1 0 0,0 0 0,-1 1 0,1-1 0,0 0 0,1 0 0,-1 0 0,1 0 0,-1 0 0,1 0 0,0 0 0,0 0 0,0 0 0,1 0 0,-1 0 0,1-1 0,2 4 0,0-2 0,0 0 0,1 0 0,0 0 0,0 0 0,0-1 0,0 0 0,0 0 0,1 0 0,0-1 0,5 3 0,13 3 0,0-2 0,0 0 0,49 6 0,164 3 0,249-30-195,2-29-168,-298 21 251,-161 21 112,-29 2 0,1 0 0,-1 0 0,0 0 0,0 0 0,0 0 0,1 0 0,-1 0 0,0 0 0,0 0 0,0 0 0,0 0 0,0 1 0,1-1 0,-1 0 0,0 0 0,0 0 0,0 0 0,0 0 0,0 1 0,0-1 0,0 0 0,0 0 0,1 0 0,-1 0 0,0 1 0,0-1 0,0 0 0,0 0 0,0 0 0,0 0 0,0 1 0,0-1 0,0 0 0,0 0 0,0 0 0,0 0 0,0 1 0,0-1 0,-1 0 0,1 0 0,0 0 0,0 0 0,0 1 0,0-1 0,0 0 0,0 0 0,0 0 0,0 0 0,-1 0 0,1 0 0,0 1 0,0-1 0,0 0 0,0 0 0,-1 0 0,1 0 0,0 0 0,0 0 0,-1 0 0,-10 11 1,-1-1 1,0 0-1,-21 12 1,5-3 104,-67 49 452,95-68-558,0 0 0,0 1 0,-1-1 0,1 0 0,0 0 0,0 1 0,-1-1 0,1 0 0,0 0 0,0 1 0,0-1 0,0 0 0,0 1 0,0-1 0,-1 0 0,1 1 0,0-1 0,0 0 0,0 1 0,0-1 0,0 0 0,0 1 0,0-1 0,0 0 0,1 0 0,-1 1 0,0-1 0,0 0 0,0 1 0,0-1 0,0 0 0,0 1 0,1-1 0,-1 0 0,0 0 0,0 1 0,1-1 0,-1 0 0,0 0 0,0 0 0,1 1 0,-1-1 0,0 0 0,1 0 0,-1 0 0,1 1 0,19 10 0,-13-8 0,12 8 0,-12-6 0,1 0 0,0-1 0,0 0 0,1 0 0,-1-1 0,1 0 0,0 0 0,-1-1 0,2 1 0,12 0 0,-9-3 0,1 0 0,24-4 0,-24 2 0,25-8 0,59-25 0,281-145 0,1082-596-1932,-1078 557 1932,-89 42 0,-93 49-1043,-69 39-4173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09:48:14.547"/>
    </inkml:context>
    <inkml:brush xml:id="br0">
      <inkml:brushProperty name="width" value="0.025" units="cm"/>
      <inkml:brushProperty name="height" value="0.025" units="cm"/>
      <inkml:brushProperty name="color" value="#004F8B"/>
    </inkml:brush>
  </inkml:definitions>
  <inkml:trace contextRef="#ctx0" brushRef="#br0">0 971 24575,'0'0'0,"23"-3"0,76-14 0,182-30 0,132-20 0,402-60 0,106-15-7839,76-2 7839,-26 13 0,-49 19 0,-145 25-3958,-205 29 3958,-199 22 3606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F9256-E094-4EFA-BCA9-129280386ADF}" type="datetimeFigureOut">
              <a:rPr lang="de-DE" smtClean="0"/>
              <a:t>22.07.2022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EBEA5-2F84-4EC6-B82F-EA7AEC9F9033}" type="slidenum">
              <a:rPr lang="de-DE" smtClean="0"/>
              <a:t>‹Nr.›</a:t>
            </a:fld>
            <a:endParaRPr lang="de-DE"/>
          </a:p>
        </p:txBody>
      </p:sp>
    </p:spTree>
    <p:extLst>
      <p:ext uri="{BB962C8B-B14F-4D97-AF65-F5344CB8AC3E}">
        <p14:creationId xmlns:p14="http://schemas.microsoft.com/office/powerpoint/2010/main" val="2001281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BEBEA5-2F84-4EC6-B82F-EA7AEC9F9033}" type="slidenum">
              <a:rPr lang="de-DE" smtClean="0"/>
              <a:t>20</a:t>
            </a:fld>
            <a:endParaRPr lang="de-DE"/>
          </a:p>
        </p:txBody>
      </p:sp>
    </p:spTree>
    <p:extLst>
      <p:ext uri="{BB962C8B-B14F-4D97-AF65-F5344CB8AC3E}">
        <p14:creationId xmlns:p14="http://schemas.microsoft.com/office/powerpoint/2010/main" val="266679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C209A4-4330-421F-9DFB-9FCDFE5F798D}" type="datetime1">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EB229-17B0-4EC4-81BF-C3A0204CACCA}" type="datetime1">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DF2247-DD75-4835-8DD1-E89FFE6171A1}" type="datetime1">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0DF628-441B-47D2-80EA-1ED5D0B0CB3D}" type="datetime1">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B8ACB-F2BC-4BF5-A9F5-D836B157B76C}" type="datetime1">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2B5855-A5BC-4A8E-AE92-17D1E8BB14FB}" type="datetime1">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937167-9C97-4902-8504-9F7B5F864702}" type="datetime1">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7C0B93-9FE4-4DAC-9DA0-C91BBA489159}" type="datetime1">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CE150D-DFB0-4DA9-93E0-B26BD825577B}" type="datetime1">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258D7-2D47-4913-B23E-0082907F6E96}" type="datetime1">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57FBE1-A652-4EE5-B3DF-4D987B5F2DA7}" type="datetime1">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D50F0-F7D3-4630-95B8-25E920172051}" type="datetime1">
              <a:rPr lang="en-US" smtClean="0"/>
              <a:t>7/22/2022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customXml" Target="../ink/ink6.xml"/><Relationship Id="rId18" Type="http://schemas.openxmlformats.org/officeDocument/2006/relationships/image" Target="../media/image72.png"/><Relationship Id="rId26" Type="http://schemas.openxmlformats.org/officeDocument/2006/relationships/image" Target="../media/image7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9.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1.xml"/><Relationship Id="rId16" Type="http://schemas.openxmlformats.org/officeDocument/2006/relationships/image" Target="../media/image71.png"/><Relationship Id="rId20" Type="http://schemas.openxmlformats.org/officeDocument/2006/relationships/image" Target="../media/image73.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customXml" Target="../ink/ink5.xml"/><Relationship Id="rId24" Type="http://schemas.openxmlformats.org/officeDocument/2006/relationships/image" Target="../media/image75.png"/><Relationship Id="rId32" Type="http://schemas.openxmlformats.org/officeDocument/2006/relationships/image" Target="../media/image79.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77.png"/><Relationship Id="rId10" Type="http://schemas.openxmlformats.org/officeDocument/2006/relationships/image" Target="../media/image6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65.png"/><Relationship Id="rId9" Type="http://schemas.openxmlformats.org/officeDocument/2006/relationships/customXml" Target="../ink/ink4.xml"/><Relationship Id="rId14" Type="http://schemas.openxmlformats.org/officeDocument/2006/relationships/image" Target="../media/image70.png"/><Relationship Id="rId22" Type="http://schemas.openxmlformats.org/officeDocument/2006/relationships/image" Target="../media/image74.png"/><Relationship Id="rId27" Type="http://schemas.openxmlformats.org/officeDocument/2006/relationships/customXml" Target="../ink/ink13.xml"/><Relationship Id="rId30"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AutoShape 4"/>
          <p:cNvSpPr/>
          <p:nvPr/>
        </p:nvSpPr>
        <p:spPr>
          <a:xfrm>
            <a:off x="0" y="5048250"/>
            <a:ext cx="18288000" cy="0"/>
          </a:xfrm>
          <a:prstGeom prst="line">
            <a:avLst/>
          </a:prstGeom>
          <a:ln w="9525" cap="rnd">
            <a:solidFill>
              <a:srgbClr val="F6FFFB"/>
            </a:solidFill>
            <a:prstDash val="solid"/>
            <a:headEnd type="none" w="sm" len="sm"/>
            <a:tailEnd type="none" w="sm" len="sm"/>
          </a:ln>
        </p:spPr>
      </p:sp>
      <p:sp>
        <p:nvSpPr>
          <p:cNvPr id="5" name="TextBox 5"/>
          <p:cNvSpPr txBox="1"/>
          <p:nvPr/>
        </p:nvSpPr>
        <p:spPr>
          <a:xfrm>
            <a:off x="1176585" y="5636920"/>
            <a:ext cx="15934830" cy="2934335"/>
          </a:xfrm>
          <a:prstGeom prst="rect">
            <a:avLst/>
          </a:prstGeom>
        </p:spPr>
        <p:txBody>
          <a:bodyPr lIns="0" tIns="0" rIns="0" bIns="0" rtlCol="0" anchor="t">
            <a:spAutoFit/>
          </a:bodyPr>
          <a:lstStyle/>
          <a:p>
            <a:pPr>
              <a:lnSpc>
                <a:spcPts val="7840"/>
              </a:lnSpc>
              <a:spcBef>
                <a:spcPct val="0"/>
              </a:spcBef>
            </a:pPr>
            <a:r>
              <a:rPr lang="en-US" sz="5600">
                <a:solidFill>
                  <a:srgbClr val="F6FFFB"/>
                </a:solidFill>
                <a:latin typeface="Ruda Regular"/>
              </a:rPr>
              <a:t>With </a:t>
            </a:r>
            <a:r>
              <a:rPr lang="en-US" sz="5600">
                <a:solidFill>
                  <a:srgbClr val="191919"/>
                </a:solidFill>
                <a:latin typeface="Ruda Regular Bold"/>
              </a:rPr>
              <a:t>TravelMeds </a:t>
            </a:r>
            <a:r>
              <a:rPr lang="en-US" sz="5600">
                <a:solidFill>
                  <a:srgbClr val="F6FFFB"/>
                </a:solidFill>
                <a:latin typeface="Ruda Regular"/>
              </a:rPr>
              <a:t>we aim to find the </a:t>
            </a:r>
            <a:r>
              <a:rPr lang="en-US" sz="5600">
                <a:solidFill>
                  <a:srgbClr val="1E1C1F"/>
                </a:solidFill>
                <a:latin typeface="Ruda Regular Bold"/>
              </a:rPr>
              <a:t>most similar medical product</a:t>
            </a:r>
            <a:r>
              <a:rPr lang="en-US" sz="5600">
                <a:solidFill>
                  <a:srgbClr val="F6FFFB"/>
                </a:solidFill>
                <a:latin typeface="Ruda Regular"/>
              </a:rPr>
              <a:t> in a </a:t>
            </a:r>
            <a:r>
              <a:rPr lang="en-US" sz="5600">
                <a:solidFill>
                  <a:srgbClr val="1E1C1F"/>
                </a:solidFill>
                <a:latin typeface="Ruda Regular Bold"/>
              </a:rPr>
              <a:t>foreign country</a:t>
            </a:r>
            <a:r>
              <a:rPr lang="en-US" sz="5600">
                <a:solidFill>
                  <a:srgbClr val="F6FFFB"/>
                </a:solidFill>
                <a:latin typeface="Ruda Regular"/>
              </a:rPr>
              <a:t> to a product that you already </a:t>
            </a:r>
            <a:r>
              <a:rPr lang="en-US" sz="5600">
                <a:solidFill>
                  <a:srgbClr val="1E1C1F"/>
                </a:solidFill>
                <a:latin typeface="Ruda Regular Bold"/>
              </a:rPr>
              <a:t>know from your home</a:t>
            </a:r>
            <a:r>
              <a:rPr lang="en-US" sz="5600">
                <a:solidFill>
                  <a:srgbClr val="F6FFFB"/>
                </a:solidFill>
                <a:latin typeface="Ruda Regular"/>
              </a:rPr>
              <a:t>.</a:t>
            </a:r>
          </a:p>
        </p:txBody>
      </p:sp>
      <p:sp>
        <p:nvSpPr>
          <p:cNvPr id="6" name="TextBox 6"/>
          <p:cNvSpPr txBox="1"/>
          <p:nvPr/>
        </p:nvSpPr>
        <p:spPr>
          <a:xfrm>
            <a:off x="1028700" y="1504950"/>
            <a:ext cx="13522746" cy="2581275"/>
          </a:xfrm>
          <a:prstGeom prst="rect">
            <a:avLst/>
          </a:prstGeom>
        </p:spPr>
        <p:txBody>
          <a:bodyPr lIns="0" tIns="0" rIns="0" bIns="0" rtlCol="0" anchor="t">
            <a:spAutoFit/>
          </a:bodyPr>
          <a:lstStyle/>
          <a:p>
            <a:pPr>
              <a:lnSpc>
                <a:spcPts val="19800"/>
              </a:lnSpc>
            </a:pPr>
            <a:r>
              <a:rPr lang="en-US" sz="18000" spc="-179">
                <a:solidFill>
                  <a:srgbClr val="F6FFFB"/>
                </a:solidFill>
                <a:latin typeface="Ruda Regular Bold"/>
              </a:rPr>
              <a:t>TravelMeds</a:t>
            </a:r>
          </a:p>
        </p:txBody>
      </p:sp>
      <p:sp>
        <p:nvSpPr>
          <p:cNvPr id="7" name="Textfeld 6">
            <a:extLst>
              <a:ext uri="{FF2B5EF4-FFF2-40B4-BE49-F238E27FC236}">
                <a16:creationId xmlns:a16="http://schemas.microsoft.com/office/drawing/2014/main" id="{B363FE19-4322-68AA-D1D2-957A7E7D6E6F}"/>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28700" y="3674750"/>
            <a:ext cx="16230600" cy="3042275"/>
          </a:xfrm>
          <a:prstGeom prst="rect">
            <a:avLst/>
          </a:prstGeom>
        </p:spPr>
        <p:txBody>
          <a:bodyPr lIns="0" tIns="0" rIns="0" bIns="0" rtlCol="0" anchor="t">
            <a:spAutoFit/>
          </a:bodyPr>
          <a:lstStyle/>
          <a:p>
            <a:pPr algn="ctr">
              <a:lnSpc>
                <a:spcPts val="11879"/>
              </a:lnSpc>
            </a:pPr>
            <a:r>
              <a:rPr lang="en-US" sz="10799" spc="-107">
                <a:solidFill>
                  <a:srgbClr val="F6FFFB"/>
                </a:solidFill>
                <a:latin typeface="Ruda Regular Bold"/>
              </a:rPr>
              <a:t>What users may have seen so far</a:t>
            </a:r>
          </a:p>
        </p:txBody>
      </p:sp>
      <p:sp>
        <p:nvSpPr>
          <p:cNvPr id="5" name="Textfeld 4">
            <a:extLst>
              <a:ext uri="{FF2B5EF4-FFF2-40B4-BE49-F238E27FC236}">
                <a16:creationId xmlns:a16="http://schemas.microsoft.com/office/drawing/2014/main" id="{CA4709C0-30CE-A299-775F-E8CBABE44785}"/>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76AA"/>
        </a:solidFill>
        <a:effectLst/>
      </p:bgPr>
    </p:bg>
    <p:spTree>
      <p:nvGrpSpPr>
        <p:cNvPr id="1" name=""/>
        <p:cNvGrpSpPr/>
        <p:nvPr/>
      </p:nvGrpSpPr>
      <p:grpSpPr>
        <a:xfrm>
          <a:off x="0" y="0"/>
          <a:ext cx="0" cy="0"/>
          <a:chOff x="0" y="0"/>
          <a:chExt cx="0" cy="0"/>
        </a:xfrm>
      </p:grpSpPr>
      <p:sp>
        <p:nvSpPr>
          <p:cNvPr id="2" name="AutoShape 2"/>
          <p:cNvSpPr/>
          <p:nvPr/>
        </p:nvSpPr>
        <p:spPr>
          <a:xfrm>
            <a:off x="0" y="9248775"/>
            <a:ext cx="18288000" cy="0"/>
          </a:xfrm>
          <a:prstGeom prst="line">
            <a:avLst/>
          </a:prstGeom>
          <a:ln w="9525" cap="rnd">
            <a:solidFill>
              <a:srgbClr val="F6FFFB"/>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57811" y="353051"/>
            <a:ext cx="13708378" cy="4552324"/>
          </a:xfrm>
          <a:prstGeom prst="rect">
            <a:avLst/>
          </a:prstGeom>
        </p:spPr>
      </p:pic>
      <p:pic>
        <p:nvPicPr>
          <p:cNvPr id="4" name="Picture 4"/>
          <p:cNvPicPr>
            <a:picLocks noChangeAspect="1"/>
          </p:cNvPicPr>
          <p:nvPr/>
        </p:nvPicPr>
        <p:blipFill>
          <a:blip r:embed="rId3"/>
          <a:srcRect/>
          <a:stretch>
            <a:fillRect/>
          </a:stretch>
        </p:blipFill>
        <p:spPr>
          <a:xfrm>
            <a:off x="4886961" y="840218"/>
            <a:ext cx="13708378" cy="6117364"/>
          </a:xfrm>
          <a:prstGeom prst="rect">
            <a:avLst/>
          </a:prstGeom>
        </p:spPr>
      </p:pic>
      <p:pic>
        <p:nvPicPr>
          <p:cNvPr id="5" name="Picture 5"/>
          <p:cNvPicPr>
            <a:picLocks noChangeAspect="1"/>
          </p:cNvPicPr>
          <p:nvPr/>
        </p:nvPicPr>
        <p:blipFill>
          <a:blip r:embed="rId4"/>
          <a:srcRect/>
          <a:stretch>
            <a:fillRect/>
          </a:stretch>
        </p:blipFill>
        <p:spPr>
          <a:xfrm>
            <a:off x="2289811" y="4709332"/>
            <a:ext cx="13708378" cy="5186336"/>
          </a:xfrm>
          <a:prstGeom prst="rect">
            <a:avLst/>
          </a:prstGeom>
        </p:spPr>
      </p:pic>
      <p:sp>
        <p:nvSpPr>
          <p:cNvPr id="8" name="Textfeld 7">
            <a:extLst>
              <a:ext uri="{FF2B5EF4-FFF2-40B4-BE49-F238E27FC236}">
                <a16:creationId xmlns:a16="http://schemas.microsoft.com/office/drawing/2014/main" id="{ED14FDE2-8852-5FE2-6CB5-3EAFE9EFBABB}"/>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592" b="13592"/>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28700" y="2922275"/>
            <a:ext cx="16230600" cy="4547225"/>
          </a:xfrm>
          <a:prstGeom prst="rect">
            <a:avLst/>
          </a:prstGeom>
        </p:spPr>
        <p:txBody>
          <a:bodyPr lIns="0" tIns="0" rIns="0" bIns="0" rtlCol="0" anchor="t">
            <a:spAutoFit/>
          </a:bodyPr>
          <a:lstStyle/>
          <a:p>
            <a:pPr algn="ctr">
              <a:lnSpc>
                <a:spcPts val="11879"/>
              </a:lnSpc>
            </a:pPr>
            <a:r>
              <a:rPr lang="en-US" sz="10799" spc="-107">
                <a:solidFill>
                  <a:srgbClr val="F6FFFB"/>
                </a:solidFill>
                <a:latin typeface="Ruda Regular Bold"/>
              </a:rPr>
              <a:t>How about we show you the </a:t>
            </a:r>
            <a:r>
              <a:rPr lang="en-US" sz="10799" spc="-107">
                <a:solidFill>
                  <a:srgbClr val="5CE1E6"/>
                </a:solidFill>
                <a:latin typeface="Ruda Regular Bold"/>
              </a:rPr>
              <a:t>technical prototype</a:t>
            </a:r>
            <a:r>
              <a:rPr lang="en-US" sz="10799" spc="-107">
                <a:solidFill>
                  <a:srgbClr val="F6FFFB"/>
                </a:solidFill>
                <a:latin typeface="Ruda Regular Bold"/>
              </a:rPr>
              <a:t> live?</a:t>
            </a:r>
          </a:p>
        </p:txBody>
      </p:sp>
      <p:sp>
        <p:nvSpPr>
          <p:cNvPr id="5" name="Textfeld 4">
            <a:extLst>
              <a:ext uri="{FF2B5EF4-FFF2-40B4-BE49-F238E27FC236}">
                <a16:creationId xmlns:a16="http://schemas.microsoft.com/office/drawing/2014/main" id="{6DB2142D-3C42-EFA2-2E21-DE797A3D375D}"/>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76A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028700"/>
            <a:ext cx="18288000" cy="8362136"/>
          </a:xfrm>
          <a:prstGeom prst="rect">
            <a:avLst/>
          </a:prstGeom>
        </p:spPr>
      </p:pic>
      <p:sp>
        <p:nvSpPr>
          <p:cNvPr id="5" name="Textfeld 4">
            <a:extLst>
              <a:ext uri="{FF2B5EF4-FFF2-40B4-BE49-F238E27FC236}">
                <a16:creationId xmlns:a16="http://schemas.microsoft.com/office/drawing/2014/main" id="{52D1E885-D718-9CFD-B315-08BA9620915B}"/>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331575"/>
            <a:ext cx="8210643" cy="10950151"/>
          </a:xfrm>
          <a:prstGeom prst="rect">
            <a:avLst/>
          </a:prstGeom>
          <a:solidFill>
            <a:srgbClr val="1C76AA"/>
          </a:solidFill>
        </p:spPr>
      </p:sp>
      <p:pic>
        <p:nvPicPr>
          <p:cNvPr id="3" name="Picture 3"/>
          <p:cNvPicPr>
            <a:picLocks noChangeAspect="1"/>
          </p:cNvPicPr>
          <p:nvPr/>
        </p:nvPicPr>
        <p:blipFill>
          <a:blip r:embed="rId2"/>
          <a:srcRect/>
          <a:stretch>
            <a:fillRect/>
          </a:stretch>
        </p:blipFill>
        <p:spPr>
          <a:xfrm>
            <a:off x="9144000" y="992632"/>
            <a:ext cx="1823746" cy="3903635"/>
          </a:xfrm>
          <a:prstGeom prst="rect">
            <a:avLst/>
          </a:prstGeom>
        </p:spPr>
      </p:pic>
      <p:pic>
        <p:nvPicPr>
          <p:cNvPr id="4" name="Picture 4"/>
          <p:cNvPicPr>
            <a:picLocks noChangeAspect="1"/>
          </p:cNvPicPr>
          <p:nvPr/>
        </p:nvPicPr>
        <p:blipFill>
          <a:blip r:embed="rId3"/>
          <a:srcRect/>
          <a:stretch>
            <a:fillRect/>
          </a:stretch>
        </p:blipFill>
        <p:spPr>
          <a:xfrm>
            <a:off x="11356752" y="992632"/>
            <a:ext cx="1809498" cy="3903635"/>
          </a:xfrm>
          <a:prstGeom prst="rect">
            <a:avLst/>
          </a:prstGeom>
        </p:spPr>
      </p:pic>
      <p:pic>
        <p:nvPicPr>
          <p:cNvPr id="5" name="Picture 5"/>
          <p:cNvPicPr>
            <a:picLocks noChangeAspect="1"/>
          </p:cNvPicPr>
          <p:nvPr/>
        </p:nvPicPr>
        <p:blipFill>
          <a:blip r:embed="rId4"/>
          <a:srcRect/>
          <a:stretch>
            <a:fillRect/>
          </a:stretch>
        </p:blipFill>
        <p:spPr>
          <a:xfrm>
            <a:off x="13556775" y="992632"/>
            <a:ext cx="1807520" cy="3903635"/>
          </a:xfrm>
          <a:prstGeom prst="rect">
            <a:avLst/>
          </a:prstGeom>
        </p:spPr>
      </p:pic>
      <p:pic>
        <p:nvPicPr>
          <p:cNvPr id="6" name="Picture 6"/>
          <p:cNvPicPr>
            <a:picLocks noChangeAspect="1"/>
          </p:cNvPicPr>
          <p:nvPr/>
        </p:nvPicPr>
        <p:blipFill>
          <a:blip r:embed="rId5"/>
          <a:srcRect/>
          <a:stretch>
            <a:fillRect/>
          </a:stretch>
        </p:blipFill>
        <p:spPr>
          <a:xfrm>
            <a:off x="15754820" y="1112802"/>
            <a:ext cx="1823746" cy="3886922"/>
          </a:xfrm>
          <a:prstGeom prst="rect">
            <a:avLst/>
          </a:prstGeom>
        </p:spPr>
      </p:pic>
      <p:pic>
        <p:nvPicPr>
          <p:cNvPr id="7" name="Picture 7"/>
          <p:cNvPicPr>
            <a:picLocks noChangeAspect="1"/>
          </p:cNvPicPr>
          <p:nvPr/>
        </p:nvPicPr>
        <p:blipFill>
          <a:blip r:embed="rId6"/>
          <a:srcRect/>
          <a:stretch>
            <a:fillRect/>
          </a:stretch>
        </p:blipFill>
        <p:spPr>
          <a:xfrm>
            <a:off x="9144000" y="5400899"/>
            <a:ext cx="1819663" cy="3893470"/>
          </a:xfrm>
          <a:prstGeom prst="rect">
            <a:avLst/>
          </a:prstGeom>
        </p:spPr>
      </p:pic>
      <p:pic>
        <p:nvPicPr>
          <p:cNvPr id="8" name="Picture 8"/>
          <p:cNvPicPr>
            <a:picLocks noChangeAspect="1"/>
          </p:cNvPicPr>
          <p:nvPr/>
        </p:nvPicPr>
        <p:blipFill>
          <a:blip r:embed="rId7"/>
          <a:srcRect/>
          <a:stretch>
            <a:fillRect/>
          </a:stretch>
        </p:blipFill>
        <p:spPr>
          <a:xfrm>
            <a:off x="11356752" y="5407447"/>
            <a:ext cx="1808816" cy="3886922"/>
          </a:xfrm>
          <a:prstGeom prst="rect">
            <a:avLst/>
          </a:prstGeom>
        </p:spPr>
      </p:pic>
      <p:pic>
        <p:nvPicPr>
          <p:cNvPr id="9" name="Picture 9"/>
          <p:cNvPicPr>
            <a:picLocks noChangeAspect="1"/>
          </p:cNvPicPr>
          <p:nvPr/>
        </p:nvPicPr>
        <p:blipFill>
          <a:blip r:embed="rId8"/>
          <a:srcRect/>
          <a:stretch>
            <a:fillRect/>
          </a:stretch>
        </p:blipFill>
        <p:spPr>
          <a:xfrm>
            <a:off x="13556093" y="5400899"/>
            <a:ext cx="1797420" cy="3886922"/>
          </a:xfrm>
          <a:prstGeom prst="rect">
            <a:avLst/>
          </a:prstGeom>
        </p:spPr>
      </p:pic>
      <p:pic>
        <p:nvPicPr>
          <p:cNvPr id="10" name="Picture 10"/>
          <p:cNvPicPr>
            <a:picLocks noChangeAspect="1"/>
          </p:cNvPicPr>
          <p:nvPr/>
        </p:nvPicPr>
        <p:blipFill>
          <a:blip r:embed="rId9"/>
          <a:srcRect/>
          <a:stretch>
            <a:fillRect/>
          </a:stretch>
        </p:blipFill>
        <p:spPr>
          <a:xfrm>
            <a:off x="15754820" y="5407447"/>
            <a:ext cx="1811272" cy="3886922"/>
          </a:xfrm>
          <a:prstGeom prst="rect">
            <a:avLst/>
          </a:prstGeom>
        </p:spPr>
      </p:pic>
      <p:sp>
        <p:nvSpPr>
          <p:cNvPr id="11" name="TextBox 11"/>
          <p:cNvSpPr txBox="1"/>
          <p:nvPr/>
        </p:nvSpPr>
        <p:spPr>
          <a:xfrm>
            <a:off x="1005052" y="1039025"/>
            <a:ext cx="6190176" cy="2286000"/>
          </a:xfrm>
          <a:prstGeom prst="rect">
            <a:avLst/>
          </a:prstGeom>
        </p:spPr>
        <p:txBody>
          <a:bodyPr lIns="0" tIns="0" rIns="0" bIns="0" rtlCol="0" anchor="t">
            <a:spAutoFit/>
          </a:bodyPr>
          <a:lstStyle/>
          <a:p>
            <a:pPr>
              <a:lnSpc>
                <a:spcPts val="9000"/>
              </a:lnSpc>
            </a:pPr>
            <a:r>
              <a:rPr lang="en-US" sz="7500">
                <a:solidFill>
                  <a:srgbClr val="F4F8F3"/>
                </a:solidFill>
                <a:latin typeface="Ruda Regular"/>
              </a:rPr>
              <a:t>Figma</a:t>
            </a:r>
          </a:p>
          <a:p>
            <a:pPr>
              <a:lnSpc>
                <a:spcPts val="9000"/>
              </a:lnSpc>
            </a:pPr>
            <a:r>
              <a:rPr lang="en-US" sz="7500">
                <a:solidFill>
                  <a:srgbClr val="F4F8F3"/>
                </a:solidFill>
                <a:latin typeface="Ruda Regular"/>
              </a:rPr>
              <a:t>Prototype</a:t>
            </a:r>
          </a:p>
        </p:txBody>
      </p:sp>
      <p:sp>
        <p:nvSpPr>
          <p:cNvPr id="14" name="Textfeld 13">
            <a:extLst>
              <a:ext uri="{FF2B5EF4-FFF2-40B4-BE49-F238E27FC236}">
                <a16:creationId xmlns:a16="http://schemas.microsoft.com/office/drawing/2014/main" id="{5539D218-1BC5-E920-F373-1B73CC96DA72}"/>
              </a:ext>
            </a:extLst>
          </p:cNvPr>
          <p:cNvSpPr txBox="1"/>
          <p:nvPr/>
        </p:nvSpPr>
        <p:spPr>
          <a:xfrm>
            <a:off x="14551446" y="9563100"/>
            <a:ext cx="3050754" cy="382240"/>
          </a:xfrm>
          <a:prstGeom prst="rect">
            <a:avLst/>
          </a:prstGeom>
          <a:noFill/>
        </p:spPr>
        <p:txBody>
          <a:bodyPr wrap="square" rtlCol="0">
            <a:spAutoFit/>
          </a:bodyPr>
          <a:lstStyle/>
          <a:p>
            <a:pPr algn="r"/>
            <a:r>
              <a:rPr lang="de-DE" dirty="0"/>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416859" y="4427225"/>
            <a:ext cx="16230600" cy="1537325"/>
          </a:xfrm>
          <a:prstGeom prst="rect">
            <a:avLst/>
          </a:prstGeom>
        </p:spPr>
        <p:txBody>
          <a:bodyPr lIns="0" tIns="0" rIns="0" bIns="0" rtlCol="0" anchor="t">
            <a:spAutoFit/>
          </a:bodyPr>
          <a:lstStyle/>
          <a:p>
            <a:pPr algn="ctr">
              <a:lnSpc>
                <a:spcPts val="11879"/>
              </a:lnSpc>
            </a:pPr>
            <a:r>
              <a:rPr lang="en-US" sz="10799" spc="-107">
                <a:solidFill>
                  <a:srgbClr val="F6FFFB"/>
                </a:solidFill>
                <a:latin typeface="Ruda Regular Bold"/>
              </a:rPr>
              <a:t>Thank you!</a:t>
            </a:r>
          </a:p>
        </p:txBody>
      </p:sp>
      <p:sp>
        <p:nvSpPr>
          <p:cNvPr id="5" name="TextBox 5"/>
          <p:cNvSpPr txBox="1"/>
          <p:nvPr/>
        </p:nvSpPr>
        <p:spPr>
          <a:xfrm>
            <a:off x="4332998" y="5869300"/>
            <a:ext cx="11704404" cy="1811020"/>
          </a:xfrm>
          <a:prstGeom prst="rect">
            <a:avLst/>
          </a:prstGeom>
        </p:spPr>
        <p:txBody>
          <a:bodyPr lIns="0" tIns="0" rIns="0" bIns="0" rtlCol="0" anchor="t">
            <a:spAutoFit/>
          </a:bodyPr>
          <a:lstStyle/>
          <a:p>
            <a:pPr>
              <a:lnSpc>
                <a:spcPts val="7279"/>
              </a:lnSpc>
            </a:pPr>
            <a:r>
              <a:rPr lang="en-US" sz="5199">
                <a:solidFill>
                  <a:srgbClr val="F6FFFB"/>
                </a:solidFill>
                <a:latin typeface="Ruda Regular"/>
              </a:rPr>
              <a:t>Join us on our path!</a:t>
            </a:r>
          </a:p>
          <a:p>
            <a:pPr>
              <a:lnSpc>
                <a:spcPts val="7279"/>
              </a:lnSpc>
            </a:pPr>
            <a:r>
              <a:rPr lang="en-US" sz="5199">
                <a:solidFill>
                  <a:srgbClr val="F6FFFB"/>
                </a:solidFill>
                <a:latin typeface="Ruda Regular"/>
              </a:rPr>
              <a:t>Do you have any questions?</a:t>
            </a:r>
          </a:p>
        </p:txBody>
      </p:sp>
      <p:sp>
        <p:nvSpPr>
          <p:cNvPr id="6" name="Textfeld 5">
            <a:extLst>
              <a:ext uri="{FF2B5EF4-FFF2-40B4-BE49-F238E27FC236}">
                <a16:creationId xmlns:a16="http://schemas.microsoft.com/office/drawing/2014/main" id="{038B16C6-2123-A736-838C-878D8F260D94}"/>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28700" y="1024130"/>
            <a:ext cx="16230600" cy="1143000"/>
          </a:xfrm>
          <a:prstGeom prst="rect">
            <a:avLst/>
          </a:prstGeom>
        </p:spPr>
        <p:txBody>
          <a:bodyPr lIns="0" tIns="0" rIns="0" bIns="0" rtlCol="0" anchor="t">
            <a:spAutoFit/>
          </a:bodyPr>
          <a:lstStyle/>
          <a:p>
            <a:pPr>
              <a:lnSpc>
                <a:spcPts val="9000"/>
              </a:lnSpc>
            </a:pPr>
            <a:r>
              <a:rPr lang="en-US" sz="7500">
                <a:solidFill>
                  <a:srgbClr val="F4F8F3"/>
                </a:solidFill>
                <a:latin typeface="Ruda Regular Bold"/>
              </a:rPr>
              <a:t>Online Pharmacy Market in USA</a:t>
            </a:r>
          </a:p>
        </p:txBody>
      </p:sp>
      <p:grpSp>
        <p:nvGrpSpPr>
          <p:cNvPr id="5" name="Group 5"/>
          <p:cNvGrpSpPr/>
          <p:nvPr/>
        </p:nvGrpSpPr>
        <p:grpSpPr>
          <a:xfrm>
            <a:off x="3120573" y="3683986"/>
            <a:ext cx="12620403" cy="5046534"/>
            <a:chOff x="0" y="47625"/>
            <a:chExt cx="16827203" cy="6728712"/>
          </a:xfrm>
        </p:grpSpPr>
        <p:sp>
          <p:nvSpPr>
            <p:cNvPr id="6" name="TextBox 6"/>
            <p:cNvSpPr txBox="1"/>
            <p:nvPr/>
          </p:nvSpPr>
          <p:spPr>
            <a:xfrm>
              <a:off x="0" y="47625"/>
              <a:ext cx="13168280" cy="1005628"/>
            </a:xfrm>
            <a:prstGeom prst="rect">
              <a:avLst/>
            </a:prstGeom>
          </p:spPr>
          <p:txBody>
            <a:bodyPr lIns="0" tIns="0" rIns="0" bIns="0" rtlCol="0" anchor="t">
              <a:spAutoFit/>
            </a:bodyPr>
            <a:lstStyle/>
            <a:p>
              <a:pPr>
                <a:lnSpc>
                  <a:spcPts val="5719"/>
                </a:lnSpc>
              </a:pPr>
              <a:r>
                <a:rPr lang="en-US" sz="5199" spc="-51">
                  <a:solidFill>
                    <a:srgbClr val="5CE1E6"/>
                  </a:solidFill>
                  <a:latin typeface="Ruda Regular Bold"/>
                </a:rPr>
                <a:t>3.43 </a:t>
              </a:r>
              <a:r>
                <a:rPr lang="en-US" sz="5199" spc="-51">
                  <a:solidFill>
                    <a:srgbClr val="F6FFFB"/>
                  </a:solidFill>
                  <a:latin typeface="Ruda Regular Bold"/>
                </a:rPr>
                <a:t>bn $ revenue  (2022) </a:t>
              </a:r>
            </a:p>
          </p:txBody>
        </p:sp>
        <p:sp>
          <p:nvSpPr>
            <p:cNvPr id="7" name="TextBox 7"/>
            <p:cNvSpPr txBox="1"/>
            <p:nvPr/>
          </p:nvSpPr>
          <p:spPr>
            <a:xfrm>
              <a:off x="0" y="1939078"/>
              <a:ext cx="16827203" cy="1005628"/>
            </a:xfrm>
            <a:prstGeom prst="rect">
              <a:avLst/>
            </a:prstGeom>
          </p:spPr>
          <p:txBody>
            <a:bodyPr lIns="0" tIns="0" rIns="0" bIns="0" rtlCol="0" anchor="t">
              <a:spAutoFit/>
            </a:bodyPr>
            <a:lstStyle/>
            <a:p>
              <a:pPr>
                <a:lnSpc>
                  <a:spcPts val="5719"/>
                </a:lnSpc>
              </a:pPr>
              <a:r>
                <a:rPr lang="en-US" sz="5199" spc="-51" dirty="0">
                  <a:solidFill>
                    <a:srgbClr val="5CE1E6"/>
                  </a:solidFill>
                  <a:latin typeface="Ruda Regular Bold"/>
                </a:rPr>
                <a:t>6.16 </a:t>
              </a:r>
              <a:r>
                <a:rPr lang="en-US" sz="5199" spc="-51" dirty="0">
                  <a:solidFill>
                    <a:srgbClr val="F6FFFB"/>
                  </a:solidFill>
                  <a:latin typeface="Ruda Regular Bold"/>
                </a:rPr>
                <a:t>% expected annual growth</a:t>
              </a:r>
            </a:p>
          </p:txBody>
        </p:sp>
        <p:sp>
          <p:nvSpPr>
            <p:cNvPr id="8" name="TextBox 8"/>
            <p:cNvSpPr txBox="1"/>
            <p:nvPr/>
          </p:nvSpPr>
          <p:spPr>
            <a:xfrm>
              <a:off x="0" y="3687657"/>
              <a:ext cx="14524459" cy="1194687"/>
            </a:xfrm>
            <a:prstGeom prst="rect">
              <a:avLst/>
            </a:prstGeom>
          </p:spPr>
          <p:txBody>
            <a:bodyPr lIns="0" tIns="0" rIns="0" bIns="0" rtlCol="0" anchor="t">
              <a:spAutoFit/>
            </a:bodyPr>
            <a:lstStyle/>
            <a:p>
              <a:pPr>
                <a:lnSpc>
                  <a:spcPts val="7279"/>
                </a:lnSpc>
              </a:pPr>
              <a:r>
                <a:rPr lang="en-US" sz="5199" dirty="0">
                  <a:solidFill>
                    <a:srgbClr val="5CE1E6"/>
                  </a:solidFill>
                  <a:latin typeface="Ruda Regular Bold"/>
                </a:rPr>
                <a:t>32.18 </a:t>
              </a:r>
              <a:r>
                <a:rPr lang="en-US" sz="5199" dirty="0">
                  <a:solidFill>
                    <a:srgbClr val="F6FFFB"/>
                  </a:solidFill>
                  <a:latin typeface="Ruda Regular Bold"/>
                </a:rPr>
                <a:t>$</a:t>
              </a:r>
              <a:r>
                <a:rPr lang="en-US" sz="5199" dirty="0">
                  <a:solidFill>
                    <a:srgbClr val="FFFFFF"/>
                  </a:solidFill>
                  <a:latin typeface="Ruda Regular Bold"/>
                </a:rPr>
                <a:t> Average revenue per user</a:t>
              </a:r>
            </a:p>
          </p:txBody>
        </p:sp>
        <p:sp>
          <p:nvSpPr>
            <p:cNvPr id="9" name="TextBox 9"/>
            <p:cNvSpPr txBox="1"/>
            <p:nvPr/>
          </p:nvSpPr>
          <p:spPr>
            <a:xfrm>
              <a:off x="0" y="5581650"/>
              <a:ext cx="16067354" cy="1194687"/>
            </a:xfrm>
            <a:prstGeom prst="rect">
              <a:avLst/>
            </a:prstGeom>
          </p:spPr>
          <p:txBody>
            <a:bodyPr lIns="0" tIns="0" rIns="0" bIns="0" rtlCol="0" anchor="t">
              <a:spAutoFit/>
            </a:bodyPr>
            <a:lstStyle/>
            <a:p>
              <a:pPr>
                <a:lnSpc>
                  <a:spcPts val="7279"/>
                </a:lnSpc>
              </a:pPr>
              <a:r>
                <a:rPr lang="en-US" sz="5199" dirty="0">
                  <a:solidFill>
                    <a:srgbClr val="5CE1E6"/>
                  </a:solidFill>
                  <a:latin typeface="Ruda Regular Bold"/>
                </a:rPr>
                <a:t>4.36</a:t>
              </a:r>
              <a:r>
                <a:rPr lang="en-US" sz="5199" dirty="0">
                  <a:solidFill>
                    <a:srgbClr val="000000"/>
                  </a:solidFill>
                  <a:latin typeface="Ruda Regular Bold"/>
                </a:rPr>
                <a:t> </a:t>
              </a:r>
              <a:r>
                <a:rPr lang="en-US" sz="5199" dirty="0">
                  <a:solidFill>
                    <a:srgbClr val="FFFFFF"/>
                  </a:solidFill>
                  <a:latin typeface="Ruda Regular Bold"/>
                </a:rPr>
                <a:t>bn $ revenue projected for 2026</a:t>
              </a:r>
            </a:p>
          </p:txBody>
        </p:sp>
      </p:grpSp>
      <p:sp>
        <p:nvSpPr>
          <p:cNvPr id="12" name="Textfeld 11">
            <a:extLst>
              <a:ext uri="{FF2B5EF4-FFF2-40B4-BE49-F238E27FC236}">
                <a16:creationId xmlns:a16="http://schemas.microsoft.com/office/drawing/2014/main" id="{F738B811-EA7B-9D41-6C99-02E840483A47}"/>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331575"/>
            <a:ext cx="8210643" cy="10950151"/>
          </a:xfrm>
          <a:prstGeom prst="rect">
            <a:avLst/>
          </a:prstGeom>
          <a:solidFill>
            <a:srgbClr val="1C76AA"/>
          </a:solidFill>
        </p:spPr>
      </p:sp>
      <p:pic>
        <p:nvPicPr>
          <p:cNvPr id="3" name="Picture 3"/>
          <p:cNvPicPr>
            <a:picLocks noChangeAspect="1"/>
          </p:cNvPicPr>
          <p:nvPr/>
        </p:nvPicPr>
        <p:blipFill>
          <a:blip r:embed="rId2"/>
          <a:srcRect r="5976" b="15952"/>
          <a:stretch>
            <a:fillRect/>
          </a:stretch>
        </p:blipFill>
        <p:spPr>
          <a:xfrm>
            <a:off x="8898104" y="1331397"/>
            <a:ext cx="1994990" cy="1783319"/>
          </a:xfrm>
          <a:prstGeom prst="rect">
            <a:avLst/>
          </a:prstGeom>
        </p:spPr>
      </p:pic>
      <p:pic>
        <p:nvPicPr>
          <p:cNvPr id="4" name="Picture 4"/>
          <p:cNvPicPr>
            <a:picLocks noChangeAspect="1"/>
          </p:cNvPicPr>
          <p:nvPr/>
        </p:nvPicPr>
        <p:blipFill>
          <a:blip r:embed="rId3"/>
          <a:srcRect r="8268" b="21845"/>
          <a:stretch>
            <a:fillRect/>
          </a:stretch>
        </p:blipFill>
        <p:spPr>
          <a:xfrm>
            <a:off x="12324471" y="1331397"/>
            <a:ext cx="2025090" cy="1725357"/>
          </a:xfrm>
          <a:prstGeom prst="rect">
            <a:avLst/>
          </a:prstGeom>
        </p:spPr>
      </p:pic>
      <p:pic>
        <p:nvPicPr>
          <p:cNvPr id="5" name="Picture 5"/>
          <p:cNvPicPr>
            <a:picLocks noChangeAspect="1"/>
          </p:cNvPicPr>
          <p:nvPr/>
        </p:nvPicPr>
        <p:blipFill>
          <a:blip r:embed="rId4"/>
          <a:srcRect r="7285" b="23482"/>
          <a:stretch>
            <a:fillRect/>
          </a:stretch>
        </p:blipFill>
        <p:spPr>
          <a:xfrm>
            <a:off x="15564215" y="1358680"/>
            <a:ext cx="2024441" cy="1670791"/>
          </a:xfrm>
          <a:prstGeom prst="rect">
            <a:avLst/>
          </a:prstGeom>
        </p:spPr>
      </p:pic>
      <p:pic>
        <p:nvPicPr>
          <p:cNvPr id="6" name="Picture 6"/>
          <p:cNvPicPr>
            <a:picLocks noChangeAspect="1"/>
          </p:cNvPicPr>
          <p:nvPr/>
        </p:nvPicPr>
        <p:blipFill>
          <a:blip r:embed="rId5"/>
          <a:srcRect l="17516" r="17751" b="19226"/>
          <a:stretch>
            <a:fillRect/>
          </a:stretch>
        </p:blipFill>
        <p:spPr>
          <a:xfrm>
            <a:off x="9116567" y="5661325"/>
            <a:ext cx="1429152" cy="1783319"/>
          </a:xfrm>
          <a:prstGeom prst="rect">
            <a:avLst/>
          </a:prstGeom>
        </p:spPr>
      </p:pic>
      <p:pic>
        <p:nvPicPr>
          <p:cNvPr id="7" name="Picture 7"/>
          <p:cNvPicPr>
            <a:picLocks noChangeAspect="1"/>
          </p:cNvPicPr>
          <p:nvPr/>
        </p:nvPicPr>
        <p:blipFill>
          <a:blip r:embed="rId6"/>
          <a:srcRect l="12727" r="16197" b="20548"/>
          <a:stretch>
            <a:fillRect/>
          </a:stretch>
        </p:blipFill>
        <p:spPr>
          <a:xfrm>
            <a:off x="12542731" y="5732697"/>
            <a:ext cx="1467603" cy="1640574"/>
          </a:xfrm>
          <a:prstGeom prst="rect">
            <a:avLst/>
          </a:prstGeom>
        </p:spPr>
      </p:pic>
      <p:pic>
        <p:nvPicPr>
          <p:cNvPr id="8" name="Picture 8"/>
          <p:cNvPicPr>
            <a:picLocks noChangeAspect="1"/>
          </p:cNvPicPr>
          <p:nvPr/>
        </p:nvPicPr>
        <p:blipFill>
          <a:blip r:embed="rId7"/>
          <a:srcRect b="18153"/>
          <a:stretch>
            <a:fillRect/>
          </a:stretch>
        </p:blipFill>
        <p:spPr>
          <a:xfrm>
            <a:off x="15618444" y="5732697"/>
            <a:ext cx="1905756" cy="1559796"/>
          </a:xfrm>
          <a:prstGeom prst="rect">
            <a:avLst/>
          </a:prstGeom>
        </p:spPr>
      </p:pic>
      <p:sp>
        <p:nvSpPr>
          <p:cNvPr id="9" name="TextBox 9"/>
          <p:cNvSpPr txBox="1"/>
          <p:nvPr/>
        </p:nvSpPr>
        <p:spPr>
          <a:xfrm>
            <a:off x="1005052" y="1039025"/>
            <a:ext cx="6190176" cy="3429000"/>
          </a:xfrm>
          <a:prstGeom prst="rect">
            <a:avLst/>
          </a:prstGeom>
        </p:spPr>
        <p:txBody>
          <a:bodyPr lIns="0" tIns="0" rIns="0" bIns="0" rtlCol="0" anchor="t">
            <a:spAutoFit/>
          </a:bodyPr>
          <a:lstStyle/>
          <a:p>
            <a:pPr>
              <a:lnSpc>
                <a:spcPts val="9000"/>
              </a:lnSpc>
            </a:pPr>
            <a:r>
              <a:rPr lang="en-US" sz="7500">
                <a:solidFill>
                  <a:srgbClr val="F4F8F3"/>
                </a:solidFill>
                <a:latin typeface="Ruda Regular"/>
              </a:rPr>
              <a:t>Additional</a:t>
            </a:r>
          </a:p>
          <a:p>
            <a:pPr>
              <a:lnSpc>
                <a:spcPts val="9000"/>
              </a:lnSpc>
            </a:pPr>
            <a:r>
              <a:rPr lang="en-US" sz="7500">
                <a:solidFill>
                  <a:srgbClr val="F4F8F3"/>
                </a:solidFill>
                <a:latin typeface="Ruda Regular"/>
              </a:rPr>
              <a:t>Product Features</a:t>
            </a:r>
          </a:p>
        </p:txBody>
      </p:sp>
      <p:sp>
        <p:nvSpPr>
          <p:cNvPr id="10" name="TextBox 10"/>
          <p:cNvSpPr txBox="1"/>
          <p:nvPr/>
        </p:nvSpPr>
        <p:spPr>
          <a:xfrm>
            <a:off x="8151740" y="3324754"/>
            <a:ext cx="3487716" cy="85090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da Regular"/>
              </a:rPr>
              <a:t> Improve algorithm: strength, producer</a:t>
            </a:r>
          </a:p>
        </p:txBody>
      </p:sp>
      <p:sp>
        <p:nvSpPr>
          <p:cNvPr id="11" name="TextBox 11"/>
          <p:cNvSpPr txBox="1"/>
          <p:nvPr/>
        </p:nvSpPr>
        <p:spPr>
          <a:xfrm>
            <a:off x="11722069" y="3324754"/>
            <a:ext cx="3229894" cy="85090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da Regular"/>
              </a:rPr>
              <a:t> Suggest nearby pharmacy location</a:t>
            </a:r>
          </a:p>
        </p:txBody>
      </p:sp>
      <p:sp>
        <p:nvSpPr>
          <p:cNvPr id="12" name="TextBox 12"/>
          <p:cNvSpPr txBox="1"/>
          <p:nvPr/>
        </p:nvSpPr>
        <p:spPr>
          <a:xfrm>
            <a:off x="14961488" y="3324754"/>
            <a:ext cx="3229894" cy="1154162"/>
          </a:xfrm>
          <a:prstGeom prst="rect">
            <a:avLst/>
          </a:prstGeom>
        </p:spPr>
        <p:txBody>
          <a:bodyPr lIns="0" tIns="0" rIns="0" bIns="0" rtlCol="0" anchor="t">
            <a:spAutoFit/>
          </a:bodyPr>
          <a:lstStyle/>
          <a:p>
            <a:pPr algn="ctr"/>
            <a:r>
              <a:rPr lang="en-US" sz="2500" b="0" i="0" u="none" strike="noStrike" dirty="0">
                <a:solidFill>
                  <a:srgbClr val="000000"/>
                </a:solidFill>
                <a:effectLst/>
                <a:latin typeface="Ruda Regular" panose="020B0604020202020204" charset="0"/>
              </a:rPr>
              <a:t>Medicine name in</a:t>
            </a:r>
            <a:endParaRPr lang="en-US" sz="2500" dirty="0">
              <a:solidFill>
                <a:srgbClr val="000000"/>
              </a:solidFill>
              <a:effectLst/>
              <a:latin typeface="Ruda Regular" panose="020B0604020202020204" charset="0"/>
            </a:endParaRPr>
          </a:p>
          <a:p>
            <a:pPr algn="ctr"/>
            <a:r>
              <a:rPr lang="en-US" sz="2500" b="0" i="0" u="none" strike="noStrike" dirty="0">
                <a:solidFill>
                  <a:srgbClr val="000000"/>
                </a:solidFill>
                <a:effectLst/>
                <a:latin typeface="Ruda Regular" panose="020B0604020202020204" charset="0"/>
              </a:rPr>
              <a:t>both native and </a:t>
            </a:r>
            <a:endParaRPr lang="en-US" sz="2500" dirty="0">
              <a:solidFill>
                <a:srgbClr val="000000"/>
              </a:solidFill>
              <a:effectLst/>
              <a:latin typeface="Ruda Regular" panose="020B0604020202020204" charset="0"/>
            </a:endParaRPr>
          </a:p>
          <a:p>
            <a:pPr algn="ctr"/>
            <a:r>
              <a:rPr lang="en-US" sz="2500" b="0" i="0" u="none" strike="noStrike" dirty="0">
                <a:solidFill>
                  <a:srgbClr val="000000"/>
                </a:solidFill>
                <a:effectLst/>
                <a:latin typeface="Ruda Regular" panose="020B0604020202020204" charset="0"/>
              </a:rPr>
              <a:t>foreign language</a:t>
            </a:r>
            <a:endParaRPr lang="en-US" sz="2500" dirty="0">
              <a:solidFill>
                <a:srgbClr val="000000"/>
              </a:solidFill>
              <a:effectLst/>
              <a:latin typeface="Ruda Regular" panose="020B0604020202020204" charset="0"/>
            </a:endParaRPr>
          </a:p>
        </p:txBody>
      </p:sp>
      <p:sp>
        <p:nvSpPr>
          <p:cNvPr id="13" name="TextBox 13"/>
          <p:cNvSpPr txBox="1"/>
          <p:nvPr/>
        </p:nvSpPr>
        <p:spPr>
          <a:xfrm>
            <a:off x="11784943" y="7639972"/>
            <a:ext cx="3112089" cy="128905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da Regular"/>
              </a:rPr>
              <a:t> Inform user if prescription is needed</a:t>
            </a:r>
          </a:p>
        </p:txBody>
      </p:sp>
      <p:sp>
        <p:nvSpPr>
          <p:cNvPr id="14" name="TextBox 14"/>
          <p:cNvSpPr txBox="1"/>
          <p:nvPr/>
        </p:nvSpPr>
        <p:spPr>
          <a:xfrm>
            <a:off x="8151740" y="7639972"/>
            <a:ext cx="3358805" cy="128905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da Regular"/>
              </a:rPr>
              <a:t> Scan medicine barcode to get information</a:t>
            </a:r>
          </a:p>
        </p:txBody>
      </p:sp>
      <p:sp>
        <p:nvSpPr>
          <p:cNvPr id="15" name="TextBox 15"/>
          <p:cNvSpPr txBox="1"/>
          <p:nvPr/>
        </p:nvSpPr>
        <p:spPr>
          <a:xfrm>
            <a:off x="14955935" y="7639972"/>
            <a:ext cx="3112089" cy="85090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da Regular"/>
              </a:rPr>
              <a:t>Find medicine based on synonyms</a:t>
            </a:r>
          </a:p>
        </p:txBody>
      </p:sp>
      <p:pic>
        <p:nvPicPr>
          <p:cNvPr id="16" name="Picture 16"/>
          <p:cNvPicPr>
            <a:picLocks noChangeAspect="1"/>
          </p:cNvPicPr>
          <p:nvPr/>
        </p:nvPicPr>
        <p:blipFill>
          <a:blip r:embed="rId8"/>
          <a:srcRect/>
          <a:stretch>
            <a:fillRect/>
          </a:stretch>
        </p:blipFill>
        <p:spPr>
          <a:xfrm>
            <a:off x="1028700" y="6320368"/>
            <a:ext cx="2937932" cy="2937932"/>
          </a:xfrm>
          <a:prstGeom prst="rect">
            <a:avLst/>
          </a:prstGeom>
        </p:spPr>
      </p:pic>
      <p:sp>
        <p:nvSpPr>
          <p:cNvPr id="19" name="Textfeld 18">
            <a:extLst>
              <a:ext uri="{FF2B5EF4-FFF2-40B4-BE49-F238E27FC236}">
                <a16:creationId xmlns:a16="http://schemas.microsoft.com/office/drawing/2014/main" id="{093BBA1D-3B76-77C5-64D6-947473066367}"/>
              </a:ext>
            </a:extLst>
          </p:cNvPr>
          <p:cNvSpPr txBox="1"/>
          <p:nvPr/>
        </p:nvSpPr>
        <p:spPr>
          <a:xfrm>
            <a:off x="14551446" y="9563100"/>
            <a:ext cx="3050754" cy="382240"/>
          </a:xfrm>
          <a:prstGeom prst="rect">
            <a:avLst/>
          </a:prstGeom>
          <a:noFill/>
        </p:spPr>
        <p:txBody>
          <a:bodyPr wrap="square" rtlCol="0">
            <a:spAutoFit/>
          </a:bodyPr>
          <a:lstStyle/>
          <a:p>
            <a:pPr algn="r"/>
            <a:r>
              <a:rPr lang="de-DE" dirty="0"/>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71921" y="3219008"/>
            <a:ext cx="4258525" cy="4114800"/>
          </a:xfrm>
          <a:prstGeom prst="rect">
            <a:avLst/>
          </a:prstGeom>
        </p:spPr>
      </p:pic>
      <p:grpSp>
        <p:nvGrpSpPr>
          <p:cNvPr id="3" name="Group 3"/>
          <p:cNvGrpSpPr/>
          <p:nvPr/>
        </p:nvGrpSpPr>
        <p:grpSpPr>
          <a:xfrm>
            <a:off x="2356497" y="1715721"/>
            <a:ext cx="8126416" cy="1746699"/>
            <a:chOff x="0" y="0"/>
            <a:chExt cx="10835221" cy="2328932"/>
          </a:xfrm>
        </p:grpSpPr>
        <p:sp>
          <p:nvSpPr>
            <p:cNvPr id="4" name="TextBox 4"/>
            <p:cNvSpPr txBox="1"/>
            <p:nvPr/>
          </p:nvSpPr>
          <p:spPr>
            <a:xfrm>
              <a:off x="0" y="-66675"/>
              <a:ext cx="10835221" cy="729615"/>
            </a:xfrm>
            <a:prstGeom prst="rect">
              <a:avLst/>
            </a:prstGeom>
          </p:spPr>
          <p:txBody>
            <a:bodyPr lIns="0" tIns="0" rIns="0" bIns="0" rtlCol="0" anchor="t">
              <a:spAutoFit/>
            </a:bodyPr>
            <a:lstStyle/>
            <a:p>
              <a:pPr>
                <a:lnSpc>
                  <a:spcPts val="4620"/>
                </a:lnSpc>
              </a:pPr>
              <a:r>
                <a:rPr lang="en-US" sz="3300" spc="429">
                  <a:solidFill>
                    <a:srgbClr val="1C76AA"/>
                  </a:solidFill>
                  <a:latin typeface="Ruda Regular Bold"/>
                </a:rPr>
                <a:t>MARKETING &amp; LEGAL TEAM</a:t>
              </a:r>
            </a:p>
          </p:txBody>
        </p:sp>
        <p:sp>
          <p:nvSpPr>
            <p:cNvPr id="5" name="TextBox 5"/>
            <p:cNvSpPr txBox="1"/>
            <p:nvPr/>
          </p:nvSpPr>
          <p:spPr>
            <a:xfrm>
              <a:off x="0" y="862082"/>
              <a:ext cx="10835221" cy="1466850"/>
            </a:xfrm>
            <a:prstGeom prst="rect">
              <a:avLst/>
            </a:prstGeom>
          </p:spPr>
          <p:txBody>
            <a:bodyPr lIns="0" tIns="0" rIns="0" bIns="0" rtlCol="0" anchor="t">
              <a:spAutoFit/>
            </a:bodyPr>
            <a:lstStyle/>
            <a:p>
              <a:pPr>
                <a:lnSpc>
                  <a:spcPts val="4500"/>
                </a:lnSpc>
              </a:pPr>
              <a:r>
                <a:rPr lang="en-US" sz="3000" spc="30">
                  <a:solidFill>
                    <a:srgbClr val="1C76AA"/>
                  </a:solidFill>
                  <a:latin typeface="Ruda Regular"/>
                </a:rPr>
                <a:t>do further research for product development, in charge of licensing sources</a:t>
              </a:r>
            </a:p>
          </p:txBody>
        </p:sp>
      </p:grpSp>
      <p:grpSp>
        <p:nvGrpSpPr>
          <p:cNvPr id="6" name="Group 6"/>
          <p:cNvGrpSpPr/>
          <p:nvPr/>
        </p:nvGrpSpPr>
        <p:grpSpPr>
          <a:xfrm>
            <a:off x="2356497" y="4403058"/>
            <a:ext cx="8538442" cy="1746479"/>
            <a:chOff x="0" y="0"/>
            <a:chExt cx="11384589" cy="2328638"/>
          </a:xfrm>
        </p:grpSpPr>
        <p:sp>
          <p:nvSpPr>
            <p:cNvPr id="7" name="TextBox 7"/>
            <p:cNvSpPr txBox="1"/>
            <p:nvPr/>
          </p:nvSpPr>
          <p:spPr>
            <a:xfrm>
              <a:off x="0" y="-66675"/>
              <a:ext cx="11384589" cy="729615"/>
            </a:xfrm>
            <a:prstGeom prst="rect">
              <a:avLst/>
            </a:prstGeom>
          </p:spPr>
          <p:txBody>
            <a:bodyPr lIns="0" tIns="0" rIns="0" bIns="0" rtlCol="0" anchor="t">
              <a:spAutoFit/>
            </a:bodyPr>
            <a:lstStyle/>
            <a:p>
              <a:pPr>
                <a:lnSpc>
                  <a:spcPts val="4620"/>
                </a:lnSpc>
              </a:pPr>
              <a:r>
                <a:rPr lang="en-US" sz="3300" spc="429">
                  <a:solidFill>
                    <a:srgbClr val="1C76AA"/>
                  </a:solidFill>
                  <a:latin typeface="Ruda Regular Bold"/>
                </a:rPr>
                <a:t>DATA ENGINEER &amp; DATA SCIENTIST</a:t>
              </a:r>
            </a:p>
          </p:txBody>
        </p:sp>
        <p:sp>
          <p:nvSpPr>
            <p:cNvPr id="8" name="TextBox 8"/>
            <p:cNvSpPr txBox="1"/>
            <p:nvPr/>
          </p:nvSpPr>
          <p:spPr>
            <a:xfrm>
              <a:off x="0" y="862082"/>
              <a:ext cx="11384589" cy="1466556"/>
            </a:xfrm>
            <a:prstGeom prst="rect">
              <a:avLst/>
            </a:prstGeom>
          </p:spPr>
          <p:txBody>
            <a:bodyPr lIns="0" tIns="0" rIns="0" bIns="0" rtlCol="0" anchor="t">
              <a:spAutoFit/>
            </a:bodyPr>
            <a:lstStyle/>
            <a:p>
              <a:pPr>
                <a:lnSpc>
                  <a:spcPts val="4500"/>
                </a:lnSpc>
              </a:pPr>
              <a:r>
                <a:rPr lang="en-US" sz="3000" spc="30">
                  <a:solidFill>
                    <a:srgbClr val="1C76AA"/>
                  </a:solidFill>
                  <a:latin typeface="Ruda Regular"/>
                </a:rPr>
                <a:t>retrieving, preprocessing data and improving the  algorithm</a:t>
              </a:r>
            </a:p>
          </p:txBody>
        </p:sp>
      </p:grpSp>
      <p:grpSp>
        <p:nvGrpSpPr>
          <p:cNvPr id="9" name="Group 9"/>
          <p:cNvGrpSpPr/>
          <p:nvPr/>
        </p:nvGrpSpPr>
        <p:grpSpPr>
          <a:xfrm>
            <a:off x="2356497" y="7333808"/>
            <a:ext cx="8915424" cy="1746479"/>
            <a:chOff x="0" y="0"/>
            <a:chExt cx="11887232" cy="2328638"/>
          </a:xfrm>
        </p:grpSpPr>
        <p:sp>
          <p:nvSpPr>
            <p:cNvPr id="10" name="TextBox 10"/>
            <p:cNvSpPr txBox="1"/>
            <p:nvPr/>
          </p:nvSpPr>
          <p:spPr>
            <a:xfrm>
              <a:off x="0" y="-66675"/>
              <a:ext cx="11887232" cy="729615"/>
            </a:xfrm>
            <a:prstGeom prst="rect">
              <a:avLst/>
            </a:prstGeom>
          </p:spPr>
          <p:txBody>
            <a:bodyPr lIns="0" tIns="0" rIns="0" bIns="0" rtlCol="0" anchor="t">
              <a:spAutoFit/>
            </a:bodyPr>
            <a:lstStyle/>
            <a:p>
              <a:pPr>
                <a:lnSpc>
                  <a:spcPts val="4620"/>
                </a:lnSpc>
              </a:pPr>
              <a:r>
                <a:rPr lang="en-US" sz="3300" spc="429">
                  <a:solidFill>
                    <a:srgbClr val="1C76AA"/>
                  </a:solidFill>
                  <a:latin typeface="Ruda Regular Bold"/>
                </a:rPr>
                <a:t>WEB DEVELOPER &amp; UX DESIGNER</a:t>
              </a:r>
            </a:p>
          </p:txBody>
        </p:sp>
        <p:sp>
          <p:nvSpPr>
            <p:cNvPr id="11" name="TextBox 11"/>
            <p:cNvSpPr txBox="1"/>
            <p:nvPr/>
          </p:nvSpPr>
          <p:spPr>
            <a:xfrm>
              <a:off x="0" y="862082"/>
              <a:ext cx="11887232" cy="1466556"/>
            </a:xfrm>
            <a:prstGeom prst="rect">
              <a:avLst/>
            </a:prstGeom>
          </p:spPr>
          <p:txBody>
            <a:bodyPr lIns="0" tIns="0" rIns="0" bIns="0" rtlCol="0" anchor="t">
              <a:spAutoFit/>
            </a:bodyPr>
            <a:lstStyle/>
            <a:p>
              <a:pPr>
                <a:lnSpc>
                  <a:spcPts val="4500"/>
                </a:lnSpc>
              </a:pPr>
              <a:r>
                <a:rPr lang="en-US" sz="3000" spc="30">
                  <a:solidFill>
                    <a:srgbClr val="1C76AA"/>
                  </a:solidFill>
                  <a:latin typeface="Ruda Regular"/>
                </a:rPr>
                <a:t>enhance the usability  and user-friendliness of our website</a:t>
              </a:r>
            </a:p>
          </p:txBody>
        </p:sp>
      </p:grpSp>
      <p:sp>
        <p:nvSpPr>
          <p:cNvPr id="14" name="Textfeld 13">
            <a:extLst>
              <a:ext uri="{FF2B5EF4-FFF2-40B4-BE49-F238E27FC236}">
                <a16:creationId xmlns:a16="http://schemas.microsoft.com/office/drawing/2014/main" id="{17BDD4F2-1E65-B58C-4676-B8B348AB1520}"/>
              </a:ext>
            </a:extLst>
          </p:cNvPr>
          <p:cNvSpPr txBox="1"/>
          <p:nvPr/>
        </p:nvSpPr>
        <p:spPr>
          <a:xfrm>
            <a:off x="14551446" y="9563100"/>
            <a:ext cx="3050754" cy="382240"/>
          </a:xfrm>
          <a:prstGeom prst="rect">
            <a:avLst/>
          </a:prstGeom>
          <a:noFill/>
        </p:spPr>
        <p:txBody>
          <a:bodyPr wrap="square" rtlCol="0">
            <a:spAutoFit/>
          </a:bodyPr>
          <a:lstStyle/>
          <a:p>
            <a:pPr algn="r"/>
            <a:r>
              <a:rPr lang="de-DE" dirty="0"/>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28700" y="1024130"/>
            <a:ext cx="16230600" cy="1143000"/>
          </a:xfrm>
          <a:prstGeom prst="rect">
            <a:avLst/>
          </a:prstGeom>
        </p:spPr>
        <p:txBody>
          <a:bodyPr lIns="0" tIns="0" rIns="0" bIns="0" rtlCol="0" anchor="t">
            <a:spAutoFit/>
          </a:bodyPr>
          <a:lstStyle/>
          <a:p>
            <a:pPr>
              <a:lnSpc>
                <a:spcPts val="9000"/>
              </a:lnSpc>
            </a:pPr>
            <a:r>
              <a:rPr lang="en-US" sz="7500">
                <a:solidFill>
                  <a:srgbClr val="F4F8F3"/>
                </a:solidFill>
                <a:latin typeface="Ruda Regular Bold"/>
              </a:rPr>
              <a:t>References</a:t>
            </a:r>
          </a:p>
        </p:txBody>
      </p:sp>
      <p:sp>
        <p:nvSpPr>
          <p:cNvPr id="5" name="TextBox 5"/>
          <p:cNvSpPr txBox="1"/>
          <p:nvPr/>
        </p:nvSpPr>
        <p:spPr>
          <a:xfrm>
            <a:off x="1028700" y="3785261"/>
            <a:ext cx="16230600" cy="3892550"/>
          </a:xfrm>
          <a:prstGeom prst="rect">
            <a:avLst/>
          </a:prstGeom>
        </p:spPr>
        <p:txBody>
          <a:bodyPr lIns="0" tIns="0" rIns="0" bIns="0" rtlCol="0" anchor="t">
            <a:spAutoFit/>
          </a:bodyPr>
          <a:lstStyle/>
          <a:p>
            <a:pPr>
              <a:lnSpc>
                <a:spcPts val="3850"/>
              </a:lnSpc>
            </a:pPr>
            <a:r>
              <a:rPr lang="en-US" sz="3500" spc="-35">
                <a:solidFill>
                  <a:srgbClr val="F6FFFB"/>
                </a:solidFill>
                <a:latin typeface="Ruda Regular Bold"/>
              </a:rPr>
              <a:t>EU Market: https://www.statista.com/outlook/dmo/digital-health/ehealth/online-pharmacy/europe?currency=EUR</a:t>
            </a:r>
          </a:p>
          <a:p>
            <a:pPr>
              <a:lnSpc>
                <a:spcPts val="3850"/>
              </a:lnSpc>
            </a:pPr>
            <a:endParaRPr lang="en-US" sz="3500" spc="-35">
              <a:solidFill>
                <a:srgbClr val="F6FFFB"/>
              </a:solidFill>
              <a:latin typeface="Ruda Regular Bold"/>
            </a:endParaRPr>
          </a:p>
          <a:p>
            <a:pPr>
              <a:lnSpc>
                <a:spcPts val="3850"/>
              </a:lnSpc>
            </a:pPr>
            <a:r>
              <a:rPr lang="en-US" sz="3500" spc="-35">
                <a:solidFill>
                  <a:srgbClr val="F6FFFB"/>
                </a:solidFill>
                <a:latin typeface="Ruda Regular Bold"/>
              </a:rPr>
              <a:t>NA Market: https://www.statista.com/outlook/dmo/digital-health/ehealth/online-pharmacy/united-states?currency=USD</a:t>
            </a:r>
          </a:p>
          <a:p>
            <a:pPr>
              <a:lnSpc>
                <a:spcPts val="3850"/>
              </a:lnSpc>
            </a:pPr>
            <a:endParaRPr lang="en-US" sz="3500" spc="-35">
              <a:solidFill>
                <a:srgbClr val="F6FFFB"/>
              </a:solidFill>
              <a:latin typeface="Ruda Regular Bold"/>
            </a:endParaRPr>
          </a:p>
          <a:p>
            <a:pPr>
              <a:lnSpc>
                <a:spcPts val="3850"/>
              </a:lnSpc>
            </a:pPr>
            <a:r>
              <a:rPr lang="en-US" sz="3500" spc="-35">
                <a:solidFill>
                  <a:srgbClr val="F6FFFB"/>
                </a:solidFill>
                <a:latin typeface="Ruda Regular Bold"/>
              </a:rPr>
              <a:t>Figma: https://www.figma.com/file/TBmxeTufn55tKRs85rW0Vu/TravelMeds-Prototype?node-id=0%3A1</a:t>
            </a:r>
          </a:p>
        </p:txBody>
      </p:sp>
      <p:sp>
        <p:nvSpPr>
          <p:cNvPr id="6" name="Textfeld 5">
            <a:extLst>
              <a:ext uri="{FF2B5EF4-FFF2-40B4-BE49-F238E27FC236}">
                <a16:creationId xmlns:a16="http://schemas.microsoft.com/office/drawing/2014/main" id="{E72E762F-4605-8AB7-6EB7-46935DE81676}"/>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0049" y="3042426"/>
            <a:ext cx="3141415" cy="314140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grpSp>
        <p:nvGrpSpPr>
          <p:cNvPr id="4" name="Group 4"/>
          <p:cNvGrpSpPr>
            <a:grpSpLocks noChangeAspect="1"/>
          </p:cNvGrpSpPr>
          <p:nvPr/>
        </p:nvGrpSpPr>
        <p:grpSpPr>
          <a:xfrm>
            <a:off x="6314166" y="3042426"/>
            <a:ext cx="3141415" cy="314140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6" name="Group 6"/>
          <p:cNvGrpSpPr>
            <a:grpSpLocks noChangeAspect="1"/>
          </p:cNvGrpSpPr>
          <p:nvPr/>
        </p:nvGrpSpPr>
        <p:grpSpPr>
          <a:xfrm>
            <a:off x="3802516" y="5160962"/>
            <a:ext cx="3141415" cy="314140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8" name="Group 8"/>
          <p:cNvGrpSpPr>
            <a:grpSpLocks noChangeAspect="1"/>
          </p:cNvGrpSpPr>
          <p:nvPr/>
        </p:nvGrpSpPr>
        <p:grpSpPr>
          <a:xfrm>
            <a:off x="13856536" y="5160962"/>
            <a:ext cx="3141415" cy="314140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10" name="Group 10"/>
          <p:cNvGrpSpPr>
            <a:grpSpLocks noChangeAspect="1"/>
          </p:cNvGrpSpPr>
          <p:nvPr/>
        </p:nvGrpSpPr>
        <p:grpSpPr>
          <a:xfrm>
            <a:off x="11341531" y="3042426"/>
            <a:ext cx="3141415" cy="314140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12" name="Group 12"/>
          <p:cNvGrpSpPr/>
          <p:nvPr/>
        </p:nvGrpSpPr>
        <p:grpSpPr>
          <a:xfrm>
            <a:off x="8829171" y="5160962"/>
            <a:ext cx="3141415" cy="3141402"/>
            <a:chOff x="0" y="0"/>
            <a:chExt cx="4188553" cy="4188536"/>
          </a:xfrm>
        </p:grpSpPr>
        <p:grpSp>
          <p:nvGrpSpPr>
            <p:cNvPr id="13" name="Group 13"/>
            <p:cNvGrpSpPr>
              <a:grpSpLocks noChangeAspect="1"/>
            </p:cNvGrpSpPr>
            <p:nvPr/>
          </p:nvGrpSpPr>
          <p:grpSpPr>
            <a:xfrm>
              <a:off x="0" y="0"/>
              <a:ext cx="4188553" cy="4188536"/>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12500" b="-12500"/>
                </a:stretch>
              </a:blipFill>
            </p:spPr>
          </p:sp>
        </p:grpSp>
        <p:grpSp>
          <p:nvGrpSpPr>
            <p:cNvPr id="15" name="Group 15"/>
            <p:cNvGrpSpPr>
              <a:grpSpLocks noChangeAspect="1"/>
            </p:cNvGrpSpPr>
            <p:nvPr/>
          </p:nvGrpSpPr>
          <p:grpSpPr>
            <a:xfrm>
              <a:off x="0" y="0"/>
              <a:ext cx="4188553" cy="4188536"/>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4953" b="-24953"/>
                </a:stretch>
              </a:blipFill>
            </p:spPr>
          </p:sp>
        </p:grpSp>
      </p:grpSp>
      <p:sp>
        <p:nvSpPr>
          <p:cNvPr id="17" name="TextBox 17"/>
          <p:cNvSpPr txBox="1"/>
          <p:nvPr/>
        </p:nvSpPr>
        <p:spPr>
          <a:xfrm>
            <a:off x="1812699" y="2445573"/>
            <a:ext cx="2096113" cy="596899"/>
          </a:xfrm>
          <a:prstGeom prst="rect">
            <a:avLst/>
          </a:prstGeom>
        </p:spPr>
        <p:txBody>
          <a:bodyPr wrap="square" lIns="0" tIns="0" rIns="0" bIns="0" rtlCol="0" anchor="t">
            <a:spAutoFit/>
          </a:bodyPr>
          <a:lstStyle/>
          <a:p>
            <a:pPr algn="ctr">
              <a:lnSpc>
                <a:spcPts val="4900"/>
              </a:lnSpc>
            </a:pPr>
            <a:r>
              <a:rPr lang="en-US" sz="3500" dirty="0">
                <a:solidFill>
                  <a:srgbClr val="000000"/>
                </a:solidFill>
                <a:latin typeface="Ruda Regular"/>
              </a:rPr>
              <a:t>Valentin</a:t>
            </a:r>
          </a:p>
        </p:txBody>
      </p:sp>
      <p:sp>
        <p:nvSpPr>
          <p:cNvPr id="18" name="TextBox 18"/>
          <p:cNvSpPr txBox="1"/>
          <p:nvPr/>
        </p:nvSpPr>
        <p:spPr>
          <a:xfrm>
            <a:off x="6640081" y="2444941"/>
            <a:ext cx="2503919" cy="596899"/>
          </a:xfrm>
          <a:prstGeom prst="rect">
            <a:avLst/>
          </a:prstGeom>
        </p:spPr>
        <p:txBody>
          <a:bodyPr wrap="square" lIns="0" tIns="0" rIns="0" bIns="0" rtlCol="0" anchor="t">
            <a:spAutoFit/>
          </a:bodyPr>
          <a:lstStyle/>
          <a:p>
            <a:pPr algn="ctr">
              <a:lnSpc>
                <a:spcPts val="4900"/>
              </a:lnSpc>
            </a:pPr>
            <a:r>
              <a:rPr lang="en-US" sz="3500" dirty="0">
                <a:solidFill>
                  <a:srgbClr val="000000"/>
                </a:solidFill>
                <a:latin typeface="Ruda Regular"/>
              </a:rPr>
              <a:t>Minh Anh</a:t>
            </a:r>
          </a:p>
        </p:txBody>
      </p:sp>
      <p:sp>
        <p:nvSpPr>
          <p:cNvPr id="19" name="TextBox 19"/>
          <p:cNvSpPr txBox="1"/>
          <p:nvPr/>
        </p:nvSpPr>
        <p:spPr>
          <a:xfrm>
            <a:off x="9607345" y="8302364"/>
            <a:ext cx="1585066" cy="596899"/>
          </a:xfrm>
          <a:prstGeom prst="rect">
            <a:avLst/>
          </a:prstGeom>
        </p:spPr>
        <p:txBody>
          <a:bodyPr wrap="square" lIns="0" tIns="0" rIns="0" bIns="0" rtlCol="0" anchor="t">
            <a:spAutoFit/>
          </a:bodyPr>
          <a:lstStyle/>
          <a:p>
            <a:pPr algn="ctr">
              <a:lnSpc>
                <a:spcPts val="4900"/>
              </a:lnSpc>
            </a:pPr>
            <a:r>
              <a:rPr lang="en-US" sz="3500" dirty="0">
                <a:solidFill>
                  <a:srgbClr val="000000"/>
                </a:solidFill>
                <a:latin typeface="Ruda Regular"/>
              </a:rPr>
              <a:t>Moritz</a:t>
            </a:r>
          </a:p>
        </p:txBody>
      </p:sp>
      <p:sp>
        <p:nvSpPr>
          <p:cNvPr id="20" name="TextBox 20"/>
          <p:cNvSpPr txBox="1"/>
          <p:nvPr/>
        </p:nvSpPr>
        <p:spPr>
          <a:xfrm>
            <a:off x="4964719" y="8302950"/>
            <a:ext cx="817007" cy="596899"/>
          </a:xfrm>
          <a:prstGeom prst="rect">
            <a:avLst/>
          </a:prstGeom>
        </p:spPr>
        <p:txBody>
          <a:bodyPr lIns="0" tIns="0" rIns="0" bIns="0" rtlCol="0" anchor="t">
            <a:spAutoFit/>
          </a:bodyPr>
          <a:lstStyle/>
          <a:p>
            <a:pPr algn="ctr">
              <a:lnSpc>
                <a:spcPts val="4900"/>
              </a:lnSpc>
            </a:pPr>
            <a:r>
              <a:rPr lang="en-US" sz="3500" dirty="0">
                <a:solidFill>
                  <a:srgbClr val="000000"/>
                </a:solidFill>
                <a:latin typeface="Ruda Regular"/>
              </a:rPr>
              <a:t>Alex</a:t>
            </a:r>
          </a:p>
        </p:txBody>
      </p:sp>
      <p:sp>
        <p:nvSpPr>
          <p:cNvPr id="21" name="TextBox 21"/>
          <p:cNvSpPr txBox="1"/>
          <p:nvPr/>
        </p:nvSpPr>
        <p:spPr>
          <a:xfrm>
            <a:off x="12024567" y="2444940"/>
            <a:ext cx="1775341" cy="596899"/>
          </a:xfrm>
          <a:prstGeom prst="rect">
            <a:avLst/>
          </a:prstGeom>
        </p:spPr>
        <p:txBody>
          <a:bodyPr lIns="0" tIns="0" rIns="0" bIns="0" rtlCol="0" anchor="t">
            <a:spAutoFit/>
          </a:bodyPr>
          <a:lstStyle/>
          <a:p>
            <a:pPr algn="ctr">
              <a:lnSpc>
                <a:spcPts val="4900"/>
              </a:lnSpc>
            </a:pPr>
            <a:r>
              <a:rPr lang="en-US" sz="3500" dirty="0">
                <a:solidFill>
                  <a:srgbClr val="000000"/>
                </a:solidFill>
                <a:latin typeface="Ruda Regular"/>
              </a:rPr>
              <a:t>Clemens</a:t>
            </a:r>
          </a:p>
        </p:txBody>
      </p:sp>
      <p:sp>
        <p:nvSpPr>
          <p:cNvPr id="22" name="TextBox 22"/>
          <p:cNvSpPr txBox="1"/>
          <p:nvPr/>
        </p:nvSpPr>
        <p:spPr>
          <a:xfrm>
            <a:off x="14840750" y="8302364"/>
            <a:ext cx="1172986" cy="596899"/>
          </a:xfrm>
          <a:prstGeom prst="rect">
            <a:avLst/>
          </a:prstGeom>
        </p:spPr>
        <p:txBody>
          <a:bodyPr wrap="square" lIns="0" tIns="0" rIns="0" bIns="0" rtlCol="0" anchor="t">
            <a:spAutoFit/>
          </a:bodyPr>
          <a:lstStyle/>
          <a:p>
            <a:pPr algn="ctr">
              <a:lnSpc>
                <a:spcPts val="4900"/>
              </a:lnSpc>
            </a:pPr>
            <a:r>
              <a:rPr lang="en-US" sz="3500" dirty="0" err="1">
                <a:solidFill>
                  <a:srgbClr val="000000"/>
                </a:solidFill>
                <a:latin typeface="Ruda Regular"/>
              </a:rPr>
              <a:t>Lilit</a:t>
            </a:r>
            <a:endParaRPr lang="en-US" sz="3500" dirty="0">
              <a:solidFill>
                <a:srgbClr val="000000"/>
              </a:solidFill>
              <a:latin typeface="Ruda Regular"/>
            </a:endParaRPr>
          </a:p>
        </p:txBody>
      </p:sp>
      <p:sp>
        <p:nvSpPr>
          <p:cNvPr id="24" name="AutoShape 2">
            <a:extLst>
              <a:ext uri="{FF2B5EF4-FFF2-40B4-BE49-F238E27FC236}">
                <a16:creationId xmlns:a16="http://schemas.microsoft.com/office/drawing/2014/main" id="{ECF5DA45-AD20-79B1-DD50-883A121A1C79}"/>
              </a:ext>
            </a:extLst>
          </p:cNvPr>
          <p:cNvSpPr/>
          <p:nvPr/>
        </p:nvSpPr>
        <p:spPr>
          <a:xfrm>
            <a:off x="0" y="9258300"/>
            <a:ext cx="18288000" cy="0"/>
          </a:xfrm>
          <a:prstGeom prst="line">
            <a:avLst/>
          </a:prstGeom>
          <a:ln w="9525" cap="rnd">
            <a:solidFill>
              <a:srgbClr val="1C76AA"/>
            </a:solidFill>
            <a:prstDash val="solid"/>
            <a:headEnd type="none" w="sm" len="sm"/>
            <a:tailEnd type="none" w="sm" len="sm"/>
          </a:ln>
        </p:spPr>
      </p:sp>
      <p:sp>
        <p:nvSpPr>
          <p:cNvPr id="31" name="AutoShape 19">
            <a:extLst>
              <a:ext uri="{FF2B5EF4-FFF2-40B4-BE49-F238E27FC236}">
                <a16:creationId xmlns:a16="http://schemas.microsoft.com/office/drawing/2014/main" id="{EAAD71D6-9C7C-B49E-06E1-D6567D7D1295}"/>
              </a:ext>
            </a:extLst>
          </p:cNvPr>
          <p:cNvSpPr/>
          <p:nvPr/>
        </p:nvSpPr>
        <p:spPr>
          <a:xfrm rot="16200000">
            <a:off x="678272" y="-1785571"/>
            <a:ext cx="90312" cy="8304856"/>
          </a:xfrm>
          <a:prstGeom prst="rect">
            <a:avLst/>
          </a:prstGeom>
          <a:solidFill>
            <a:srgbClr val="000000"/>
          </a:solidFill>
        </p:spPr>
      </p:sp>
      <p:sp>
        <p:nvSpPr>
          <p:cNvPr id="32" name="TextBox 18">
            <a:extLst>
              <a:ext uri="{FF2B5EF4-FFF2-40B4-BE49-F238E27FC236}">
                <a16:creationId xmlns:a16="http://schemas.microsoft.com/office/drawing/2014/main" id="{F4773B3B-3AE1-966B-6FC4-D6B6B7B372FB}"/>
              </a:ext>
            </a:extLst>
          </p:cNvPr>
          <p:cNvSpPr txBox="1"/>
          <p:nvPr/>
        </p:nvSpPr>
        <p:spPr>
          <a:xfrm>
            <a:off x="960063" y="1028700"/>
            <a:ext cx="6190176" cy="1143000"/>
          </a:xfrm>
          <a:prstGeom prst="rect">
            <a:avLst/>
          </a:prstGeom>
        </p:spPr>
        <p:txBody>
          <a:bodyPr lIns="0" tIns="0" rIns="0" bIns="0" rtlCol="0" anchor="t">
            <a:spAutoFit/>
          </a:bodyPr>
          <a:lstStyle/>
          <a:p>
            <a:pPr>
              <a:lnSpc>
                <a:spcPts val="9000"/>
              </a:lnSpc>
            </a:pPr>
            <a:r>
              <a:rPr lang="en-US" sz="7500" dirty="0">
                <a:solidFill>
                  <a:srgbClr val="000000"/>
                </a:solidFill>
                <a:latin typeface="Ruda Regular"/>
              </a:rPr>
              <a:t>This is us</a:t>
            </a:r>
          </a:p>
        </p:txBody>
      </p:sp>
      <p:sp>
        <p:nvSpPr>
          <p:cNvPr id="33" name="Textfeld 32">
            <a:extLst>
              <a:ext uri="{FF2B5EF4-FFF2-40B4-BE49-F238E27FC236}">
                <a16:creationId xmlns:a16="http://schemas.microsoft.com/office/drawing/2014/main" id="{429E333D-DDDD-584B-B45F-15CC1431AD5B}"/>
              </a:ext>
            </a:extLst>
          </p:cNvPr>
          <p:cNvSpPr txBox="1"/>
          <p:nvPr/>
        </p:nvSpPr>
        <p:spPr>
          <a:xfrm>
            <a:off x="14551446" y="9563100"/>
            <a:ext cx="3050754" cy="382240"/>
          </a:xfrm>
          <a:prstGeom prst="rect">
            <a:avLst/>
          </a:prstGeom>
          <a:noFill/>
        </p:spPr>
        <p:txBody>
          <a:bodyPr wrap="square" rtlCol="0">
            <a:spAutoFit/>
          </a:bodyPr>
          <a:lstStyle/>
          <a:p>
            <a:pPr algn="r"/>
            <a:r>
              <a:rPr lang="de-DE" dirty="0"/>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A237C4B-4BD2-2C98-89C9-F94ADBF5A05F}"/>
              </a:ext>
            </a:extLst>
          </p:cNvPr>
          <p:cNvSpPr txBox="1"/>
          <p:nvPr/>
        </p:nvSpPr>
        <p:spPr>
          <a:xfrm>
            <a:off x="990600" y="788461"/>
            <a:ext cx="16535400" cy="5016758"/>
          </a:xfrm>
          <a:prstGeom prst="rect">
            <a:avLst/>
          </a:prstGeom>
          <a:noFill/>
        </p:spPr>
        <p:txBody>
          <a:bodyPr wrap="square">
            <a:spAutoFit/>
          </a:bodyPr>
          <a:lstStyle/>
          <a:p>
            <a:r>
              <a:rPr lang="en-US" sz="4000" dirty="0"/>
              <a:t>Plagiarism Disclaimer</a:t>
            </a:r>
          </a:p>
          <a:p>
            <a:r>
              <a:rPr lang="en-US" sz="4000" dirty="0"/>
              <a:t> We hereby declare that this presentation solely is our own and autonomous work. All sources and aids used have been indicated as such. All texts either quoted directly or paraphrased have been clearly indicated by in-text citations. Full bibliographic details are given in the reference list (see “References”). All internet sources used are also listed in the references list, showing URL and access date. This work has not been submitted and will not be submitted to any other examination authority.</a:t>
            </a:r>
            <a:endParaRPr lang="de-DE" sz="4000" dirty="0"/>
          </a:p>
        </p:txBody>
      </p:sp>
      <p:grpSp>
        <p:nvGrpSpPr>
          <p:cNvPr id="27" name="Gruppieren 26">
            <a:extLst>
              <a:ext uri="{FF2B5EF4-FFF2-40B4-BE49-F238E27FC236}">
                <a16:creationId xmlns:a16="http://schemas.microsoft.com/office/drawing/2014/main" id="{A53E20FF-BBA2-6356-BA0E-73505EE45816}"/>
              </a:ext>
            </a:extLst>
          </p:cNvPr>
          <p:cNvGrpSpPr/>
          <p:nvPr/>
        </p:nvGrpSpPr>
        <p:grpSpPr>
          <a:xfrm>
            <a:off x="975702" y="5757776"/>
            <a:ext cx="7102302" cy="3559455"/>
            <a:chOff x="975702" y="5757776"/>
            <a:chExt cx="7102302" cy="3559455"/>
          </a:xfrm>
        </p:grpSpPr>
        <mc:AlternateContent xmlns:mc="http://schemas.openxmlformats.org/markup-compatibility/2006">
          <mc:Choice xmlns:p14="http://schemas.microsoft.com/office/powerpoint/2010/main" Requires="p14">
            <p:contentPart p14:bwMode="auto" r:id="rId3">
              <p14:nvContentPartPr>
                <p14:cNvPr id="13" name="Freihand 12">
                  <a:extLst>
                    <a:ext uri="{FF2B5EF4-FFF2-40B4-BE49-F238E27FC236}">
                      <a16:creationId xmlns:a16="http://schemas.microsoft.com/office/drawing/2014/main" id="{29BA99DC-95E7-E051-0F98-CA3B38D38676}"/>
                    </a:ext>
                  </a:extLst>
                </p14:cNvPr>
                <p14:cNvContentPartPr/>
                <p14:nvPr/>
              </p14:nvContentPartPr>
              <p14:xfrm>
                <a:off x="975702" y="6359173"/>
                <a:ext cx="676952" cy="1016377"/>
              </p14:xfrm>
            </p:contentPart>
          </mc:Choice>
          <mc:Fallback>
            <p:pic>
              <p:nvPicPr>
                <p:cNvPr id="13" name="Freihand 12">
                  <a:extLst>
                    <a:ext uri="{FF2B5EF4-FFF2-40B4-BE49-F238E27FC236}">
                      <a16:creationId xmlns:a16="http://schemas.microsoft.com/office/drawing/2014/main" id="{29BA99DC-95E7-E051-0F98-CA3B38D38676}"/>
                    </a:ext>
                  </a:extLst>
                </p:cNvPr>
                <p:cNvPicPr/>
                <p:nvPr/>
              </p:nvPicPr>
              <p:blipFill>
                <a:blip r:embed="rId4"/>
                <a:stretch>
                  <a:fillRect/>
                </a:stretch>
              </p:blipFill>
              <p:spPr>
                <a:xfrm>
                  <a:off x="971383" y="6354853"/>
                  <a:ext cx="685589" cy="102501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Freihand 13">
                  <a:extLst>
                    <a:ext uri="{FF2B5EF4-FFF2-40B4-BE49-F238E27FC236}">
                      <a16:creationId xmlns:a16="http://schemas.microsoft.com/office/drawing/2014/main" id="{708FEB88-85F8-2E1F-1571-B09DB5E82A5E}"/>
                    </a:ext>
                  </a:extLst>
                </p14:cNvPr>
                <p14:cNvContentPartPr/>
                <p14:nvPr/>
              </p14:nvContentPartPr>
              <p14:xfrm>
                <a:off x="1589041" y="6316210"/>
                <a:ext cx="1005458" cy="1177308"/>
              </p14:xfrm>
            </p:contentPart>
          </mc:Choice>
          <mc:Fallback>
            <p:pic>
              <p:nvPicPr>
                <p:cNvPr id="14" name="Freihand 13">
                  <a:extLst>
                    <a:ext uri="{FF2B5EF4-FFF2-40B4-BE49-F238E27FC236}">
                      <a16:creationId xmlns:a16="http://schemas.microsoft.com/office/drawing/2014/main" id="{708FEB88-85F8-2E1F-1571-B09DB5E82A5E}"/>
                    </a:ext>
                  </a:extLst>
                </p:cNvPr>
                <p:cNvPicPr/>
                <p:nvPr/>
              </p:nvPicPr>
              <p:blipFill>
                <a:blip r:embed="rId6"/>
                <a:stretch>
                  <a:fillRect/>
                </a:stretch>
              </p:blipFill>
              <p:spPr>
                <a:xfrm>
                  <a:off x="1584721" y="6311891"/>
                  <a:ext cx="1014098" cy="118594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Freihand 14">
                  <a:extLst>
                    <a:ext uri="{FF2B5EF4-FFF2-40B4-BE49-F238E27FC236}">
                      <a16:creationId xmlns:a16="http://schemas.microsoft.com/office/drawing/2014/main" id="{17F1565B-E3C5-CD9B-3EA4-984BA6ECD2F7}"/>
                    </a:ext>
                  </a:extLst>
                </p14:cNvPr>
                <p14:cNvContentPartPr/>
                <p14:nvPr/>
              </p14:nvContentPartPr>
              <p14:xfrm>
                <a:off x="2742612" y="6959457"/>
                <a:ext cx="155471" cy="473771"/>
              </p14:xfrm>
            </p:contentPart>
          </mc:Choice>
          <mc:Fallback>
            <p:pic>
              <p:nvPicPr>
                <p:cNvPr id="15" name="Freihand 14">
                  <a:extLst>
                    <a:ext uri="{FF2B5EF4-FFF2-40B4-BE49-F238E27FC236}">
                      <a16:creationId xmlns:a16="http://schemas.microsoft.com/office/drawing/2014/main" id="{17F1565B-E3C5-CD9B-3EA4-984BA6ECD2F7}"/>
                    </a:ext>
                  </a:extLst>
                </p:cNvPr>
                <p:cNvPicPr/>
                <p:nvPr/>
              </p:nvPicPr>
              <p:blipFill>
                <a:blip r:embed="rId8"/>
                <a:stretch>
                  <a:fillRect/>
                </a:stretch>
              </p:blipFill>
              <p:spPr>
                <a:xfrm>
                  <a:off x="2738293" y="6955140"/>
                  <a:ext cx="164108" cy="48240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Freihand 19">
                  <a:extLst>
                    <a:ext uri="{FF2B5EF4-FFF2-40B4-BE49-F238E27FC236}">
                      <a16:creationId xmlns:a16="http://schemas.microsoft.com/office/drawing/2014/main" id="{EDB8692D-86CE-D0AF-E184-28C7A5F9A7B4}"/>
                    </a:ext>
                  </a:extLst>
                </p14:cNvPr>
                <p14:cNvContentPartPr/>
                <p14:nvPr/>
              </p14:nvContentPartPr>
              <p14:xfrm>
                <a:off x="1952676" y="7893543"/>
                <a:ext cx="1133633" cy="1423688"/>
              </p14:xfrm>
            </p:contentPart>
          </mc:Choice>
          <mc:Fallback>
            <p:pic>
              <p:nvPicPr>
                <p:cNvPr id="20" name="Freihand 19">
                  <a:extLst>
                    <a:ext uri="{FF2B5EF4-FFF2-40B4-BE49-F238E27FC236}">
                      <a16:creationId xmlns:a16="http://schemas.microsoft.com/office/drawing/2014/main" id="{EDB8692D-86CE-D0AF-E184-28C7A5F9A7B4}"/>
                    </a:ext>
                  </a:extLst>
                </p:cNvPr>
                <p:cNvPicPr/>
                <p:nvPr/>
              </p:nvPicPr>
              <p:blipFill>
                <a:blip r:embed="rId10"/>
                <a:stretch>
                  <a:fillRect/>
                </a:stretch>
              </p:blipFill>
              <p:spPr>
                <a:xfrm>
                  <a:off x="1948357" y="7889224"/>
                  <a:ext cx="1142270" cy="143232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Freihand 20">
                  <a:extLst>
                    <a:ext uri="{FF2B5EF4-FFF2-40B4-BE49-F238E27FC236}">
                      <a16:creationId xmlns:a16="http://schemas.microsoft.com/office/drawing/2014/main" id="{2D0FEB0D-B2D2-A726-1853-DCDFFA34BBFC}"/>
                    </a:ext>
                  </a:extLst>
                </p14:cNvPr>
                <p14:cNvContentPartPr/>
                <p14:nvPr/>
              </p14:nvContentPartPr>
              <p14:xfrm>
                <a:off x="2503827" y="7765606"/>
                <a:ext cx="1319961" cy="1522430"/>
              </p14:xfrm>
            </p:contentPart>
          </mc:Choice>
          <mc:Fallback>
            <p:pic>
              <p:nvPicPr>
                <p:cNvPr id="21" name="Freihand 20">
                  <a:extLst>
                    <a:ext uri="{FF2B5EF4-FFF2-40B4-BE49-F238E27FC236}">
                      <a16:creationId xmlns:a16="http://schemas.microsoft.com/office/drawing/2014/main" id="{2D0FEB0D-B2D2-A726-1853-DCDFFA34BBFC}"/>
                    </a:ext>
                  </a:extLst>
                </p:cNvPr>
                <p:cNvPicPr/>
                <p:nvPr/>
              </p:nvPicPr>
              <p:blipFill>
                <a:blip r:embed="rId12"/>
                <a:stretch>
                  <a:fillRect/>
                </a:stretch>
              </p:blipFill>
              <p:spPr>
                <a:xfrm>
                  <a:off x="2499506" y="7761287"/>
                  <a:ext cx="1328602" cy="1531068"/>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Freihand 21">
                  <a:extLst>
                    <a:ext uri="{FF2B5EF4-FFF2-40B4-BE49-F238E27FC236}">
                      <a16:creationId xmlns:a16="http://schemas.microsoft.com/office/drawing/2014/main" id="{3775257E-9BD6-7BD1-CD00-E1B799398475}"/>
                    </a:ext>
                  </a:extLst>
                </p14:cNvPr>
                <p14:cNvContentPartPr/>
                <p14:nvPr/>
              </p14:nvContentPartPr>
              <p14:xfrm>
                <a:off x="2898083" y="8298243"/>
                <a:ext cx="3745071" cy="699026"/>
              </p14:xfrm>
            </p:contentPart>
          </mc:Choice>
          <mc:Fallback>
            <p:pic>
              <p:nvPicPr>
                <p:cNvPr id="22" name="Freihand 21">
                  <a:extLst>
                    <a:ext uri="{FF2B5EF4-FFF2-40B4-BE49-F238E27FC236}">
                      <a16:creationId xmlns:a16="http://schemas.microsoft.com/office/drawing/2014/main" id="{3775257E-9BD6-7BD1-CD00-E1B799398475}"/>
                    </a:ext>
                  </a:extLst>
                </p:cNvPr>
                <p:cNvPicPr/>
                <p:nvPr/>
              </p:nvPicPr>
              <p:blipFill>
                <a:blip r:embed="rId14"/>
                <a:stretch>
                  <a:fillRect/>
                </a:stretch>
              </p:blipFill>
              <p:spPr>
                <a:xfrm>
                  <a:off x="2893763" y="8293924"/>
                  <a:ext cx="3753710" cy="70766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Freihand 25">
                  <a:extLst>
                    <a:ext uri="{FF2B5EF4-FFF2-40B4-BE49-F238E27FC236}">
                      <a16:creationId xmlns:a16="http://schemas.microsoft.com/office/drawing/2014/main" id="{F3341644-0285-C461-533A-7B7ECFBB119C}"/>
                    </a:ext>
                  </a:extLst>
                </p14:cNvPr>
                <p14:cNvContentPartPr/>
                <p14:nvPr/>
              </p14:nvContentPartPr>
              <p14:xfrm>
                <a:off x="5656579" y="5757776"/>
                <a:ext cx="2421425" cy="1828760"/>
              </p14:xfrm>
            </p:contentPart>
          </mc:Choice>
          <mc:Fallback>
            <p:pic>
              <p:nvPicPr>
                <p:cNvPr id="26" name="Freihand 25">
                  <a:extLst>
                    <a:ext uri="{FF2B5EF4-FFF2-40B4-BE49-F238E27FC236}">
                      <a16:creationId xmlns:a16="http://schemas.microsoft.com/office/drawing/2014/main" id="{F3341644-0285-C461-533A-7B7ECFBB119C}"/>
                    </a:ext>
                  </a:extLst>
                </p:cNvPr>
                <p:cNvPicPr/>
                <p:nvPr/>
              </p:nvPicPr>
              <p:blipFill>
                <a:blip r:embed="rId16"/>
                <a:stretch>
                  <a:fillRect/>
                </a:stretch>
              </p:blipFill>
              <p:spPr>
                <a:xfrm>
                  <a:off x="5652260" y="5753456"/>
                  <a:ext cx="2430064" cy="1837400"/>
                </a:xfrm>
                <a:prstGeom prst="rect">
                  <a:avLst/>
                </a:prstGeom>
              </p:spPr>
            </p:pic>
          </mc:Fallback>
        </mc:AlternateContent>
      </p:grpSp>
      <p:grpSp>
        <p:nvGrpSpPr>
          <p:cNvPr id="19" name="Gruppieren 18">
            <a:extLst>
              <a:ext uri="{FF2B5EF4-FFF2-40B4-BE49-F238E27FC236}">
                <a16:creationId xmlns:a16="http://schemas.microsoft.com/office/drawing/2014/main" id="{881854E0-924E-537B-B14A-FF91D26E875F}"/>
              </a:ext>
            </a:extLst>
          </p:cNvPr>
          <p:cNvGrpSpPr/>
          <p:nvPr/>
        </p:nvGrpSpPr>
        <p:grpSpPr>
          <a:xfrm>
            <a:off x="8092595" y="5887583"/>
            <a:ext cx="8789488" cy="3610956"/>
            <a:chOff x="8092595" y="5887583"/>
            <a:chExt cx="8789488" cy="3610956"/>
          </a:xfrm>
        </p:grpSpPr>
        <mc:AlternateContent xmlns:mc="http://schemas.openxmlformats.org/markup-compatibility/2006">
          <mc:Choice xmlns:p14="http://schemas.microsoft.com/office/powerpoint/2010/main" Requires="p14">
            <p:contentPart p14:bwMode="auto" r:id="rId17">
              <p14:nvContentPartPr>
                <p14:cNvPr id="6" name="Freihand 5">
                  <a:extLst>
                    <a:ext uri="{FF2B5EF4-FFF2-40B4-BE49-F238E27FC236}">
                      <a16:creationId xmlns:a16="http://schemas.microsoft.com/office/drawing/2014/main" id="{8B93BF5A-507F-2DD4-8644-E95A580AB2C7}"/>
                    </a:ext>
                  </a:extLst>
                </p14:cNvPr>
                <p14:cNvContentPartPr/>
                <p14:nvPr/>
              </p14:nvContentPartPr>
              <p14:xfrm>
                <a:off x="8092595" y="7658362"/>
                <a:ext cx="3469739" cy="971517"/>
              </p14:xfrm>
            </p:contentPart>
          </mc:Choice>
          <mc:Fallback>
            <p:pic>
              <p:nvPicPr>
                <p:cNvPr id="6" name="Freihand 5">
                  <a:extLst>
                    <a:ext uri="{FF2B5EF4-FFF2-40B4-BE49-F238E27FC236}">
                      <a16:creationId xmlns:a16="http://schemas.microsoft.com/office/drawing/2014/main" id="{8B93BF5A-507F-2DD4-8644-E95A580AB2C7}"/>
                    </a:ext>
                  </a:extLst>
                </p:cNvPr>
                <p:cNvPicPr/>
                <p:nvPr/>
              </p:nvPicPr>
              <p:blipFill>
                <a:blip r:embed="rId18"/>
                <a:stretch>
                  <a:fillRect/>
                </a:stretch>
              </p:blipFill>
              <p:spPr>
                <a:xfrm>
                  <a:off x="8088275" y="7654043"/>
                  <a:ext cx="3478379" cy="98015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 name="Freihand 6">
                  <a:extLst>
                    <a:ext uri="{FF2B5EF4-FFF2-40B4-BE49-F238E27FC236}">
                      <a16:creationId xmlns:a16="http://schemas.microsoft.com/office/drawing/2014/main" id="{B56AF5A1-0018-2FF8-029A-6A24F9BF573A}"/>
                    </a:ext>
                  </a:extLst>
                </p14:cNvPr>
                <p14:cNvContentPartPr/>
                <p14:nvPr/>
              </p14:nvContentPartPr>
              <p14:xfrm>
                <a:off x="8650993" y="8761562"/>
                <a:ext cx="2579050" cy="349695"/>
              </p14:xfrm>
            </p:contentPart>
          </mc:Choice>
          <mc:Fallback>
            <p:pic>
              <p:nvPicPr>
                <p:cNvPr id="7" name="Freihand 6">
                  <a:extLst>
                    <a:ext uri="{FF2B5EF4-FFF2-40B4-BE49-F238E27FC236}">
                      <a16:creationId xmlns:a16="http://schemas.microsoft.com/office/drawing/2014/main" id="{B56AF5A1-0018-2FF8-029A-6A24F9BF573A}"/>
                    </a:ext>
                  </a:extLst>
                </p:cNvPr>
                <p:cNvPicPr/>
                <p:nvPr/>
              </p:nvPicPr>
              <p:blipFill>
                <a:blip r:embed="rId20"/>
                <a:stretch>
                  <a:fillRect/>
                </a:stretch>
              </p:blipFill>
              <p:spPr>
                <a:xfrm>
                  <a:off x="8646673" y="8757245"/>
                  <a:ext cx="2587690" cy="35832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Freihand 8">
                  <a:extLst>
                    <a:ext uri="{FF2B5EF4-FFF2-40B4-BE49-F238E27FC236}">
                      <a16:creationId xmlns:a16="http://schemas.microsoft.com/office/drawing/2014/main" id="{B2A83F2E-F113-2BBA-97FF-2F804D4D27BD}"/>
                    </a:ext>
                  </a:extLst>
                </p14:cNvPr>
                <p14:cNvContentPartPr/>
                <p14:nvPr/>
              </p14:nvContentPartPr>
              <p14:xfrm>
                <a:off x="9781543" y="5887583"/>
                <a:ext cx="2109913" cy="943180"/>
              </p14:xfrm>
            </p:contentPart>
          </mc:Choice>
          <mc:Fallback>
            <p:pic>
              <p:nvPicPr>
                <p:cNvPr id="9" name="Freihand 8">
                  <a:extLst>
                    <a:ext uri="{FF2B5EF4-FFF2-40B4-BE49-F238E27FC236}">
                      <a16:creationId xmlns:a16="http://schemas.microsoft.com/office/drawing/2014/main" id="{B2A83F2E-F113-2BBA-97FF-2F804D4D27BD}"/>
                    </a:ext>
                  </a:extLst>
                </p:cNvPr>
                <p:cNvPicPr/>
                <p:nvPr/>
              </p:nvPicPr>
              <p:blipFill>
                <a:blip r:embed="rId22"/>
                <a:stretch>
                  <a:fillRect/>
                </a:stretch>
              </p:blipFill>
              <p:spPr>
                <a:xfrm>
                  <a:off x="9777223" y="5883265"/>
                  <a:ext cx="2118553" cy="951817"/>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 name="Freihand 9">
                  <a:extLst>
                    <a:ext uri="{FF2B5EF4-FFF2-40B4-BE49-F238E27FC236}">
                      <a16:creationId xmlns:a16="http://schemas.microsoft.com/office/drawing/2014/main" id="{42897D36-4D71-8242-3F5E-478BD5EEABBE}"/>
                    </a:ext>
                  </a:extLst>
                </p14:cNvPr>
                <p14:cNvContentPartPr/>
                <p14:nvPr/>
              </p14:nvContentPartPr>
              <p14:xfrm>
                <a:off x="12084897" y="6134708"/>
                <a:ext cx="675677" cy="906073"/>
              </p14:xfrm>
            </p:contentPart>
          </mc:Choice>
          <mc:Fallback>
            <p:pic>
              <p:nvPicPr>
                <p:cNvPr id="10" name="Freihand 9">
                  <a:extLst>
                    <a:ext uri="{FF2B5EF4-FFF2-40B4-BE49-F238E27FC236}">
                      <a16:creationId xmlns:a16="http://schemas.microsoft.com/office/drawing/2014/main" id="{42897D36-4D71-8242-3F5E-478BD5EEABBE}"/>
                    </a:ext>
                  </a:extLst>
                </p:cNvPr>
                <p:cNvPicPr/>
                <p:nvPr/>
              </p:nvPicPr>
              <p:blipFill>
                <a:blip r:embed="rId24"/>
                <a:stretch>
                  <a:fillRect/>
                </a:stretch>
              </p:blipFill>
              <p:spPr>
                <a:xfrm>
                  <a:off x="12080577" y="6130390"/>
                  <a:ext cx="684316" cy="91470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Freihand 10">
                  <a:extLst>
                    <a:ext uri="{FF2B5EF4-FFF2-40B4-BE49-F238E27FC236}">
                      <a16:creationId xmlns:a16="http://schemas.microsoft.com/office/drawing/2014/main" id="{D4B86CD4-C959-B2E7-5B73-F7DE08447907}"/>
                    </a:ext>
                  </a:extLst>
                </p14:cNvPr>
                <p14:cNvContentPartPr/>
                <p14:nvPr/>
              </p14:nvContentPartPr>
              <p14:xfrm>
                <a:off x="12398632" y="6622874"/>
                <a:ext cx="1209162" cy="790951"/>
              </p14:xfrm>
            </p:contentPart>
          </mc:Choice>
          <mc:Fallback>
            <p:pic>
              <p:nvPicPr>
                <p:cNvPr id="11" name="Freihand 10">
                  <a:extLst>
                    <a:ext uri="{FF2B5EF4-FFF2-40B4-BE49-F238E27FC236}">
                      <a16:creationId xmlns:a16="http://schemas.microsoft.com/office/drawing/2014/main" id="{D4B86CD4-C959-B2E7-5B73-F7DE08447907}"/>
                    </a:ext>
                  </a:extLst>
                </p:cNvPr>
                <p:cNvPicPr/>
                <p:nvPr/>
              </p:nvPicPr>
              <p:blipFill>
                <a:blip r:embed="rId26"/>
                <a:stretch>
                  <a:fillRect/>
                </a:stretch>
              </p:blipFill>
              <p:spPr>
                <a:xfrm>
                  <a:off x="12394312" y="6618556"/>
                  <a:ext cx="1217801" cy="79958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Freihand 15">
                  <a:extLst>
                    <a:ext uri="{FF2B5EF4-FFF2-40B4-BE49-F238E27FC236}">
                      <a16:creationId xmlns:a16="http://schemas.microsoft.com/office/drawing/2014/main" id="{0324693C-A4B5-6DE0-5ABA-EAA58ECBBDE8}"/>
                    </a:ext>
                  </a:extLst>
                </p14:cNvPr>
                <p14:cNvContentPartPr/>
                <p14:nvPr/>
              </p14:nvContentPartPr>
              <p14:xfrm>
                <a:off x="13106214" y="7234643"/>
                <a:ext cx="3365291" cy="1665488"/>
              </p14:xfrm>
            </p:contentPart>
          </mc:Choice>
          <mc:Fallback>
            <p:pic>
              <p:nvPicPr>
                <p:cNvPr id="16" name="Freihand 15">
                  <a:extLst>
                    <a:ext uri="{FF2B5EF4-FFF2-40B4-BE49-F238E27FC236}">
                      <a16:creationId xmlns:a16="http://schemas.microsoft.com/office/drawing/2014/main" id="{0324693C-A4B5-6DE0-5ABA-EAA58ECBBDE8}"/>
                    </a:ext>
                  </a:extLst>
                </p:cNvPr>
                <p:cNvPicPr/>
                <p:nvPr/>
              </p:nvPicPr>
              <p:blipFill>
                <a:blip r:embed="rId28"/>
                <a:stretch>
                  <a:fillRect/>
                </a:stretch>
              </p:blipFill>
              <p:spPr>
                <a:xfrm>
                  <a:off x="13101534" y="7230323"/>
                  <a:ext cx="3373931" cy="1674129"/>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Freihand 16">
                  <a:extLst>
                    <a:ext uri="{FF2B5EF4-FFF2-40B4-BE49-F238E27FC236}">
                      <a16:creationId xmlns:a16="http://schemas.microsoft.com/office/drawing/2014/main" id="{949F07FB-B749-510D-08C5-A556B8E34843}"/>
                    </a:ext>
                  </a:extLst>
                </p14:cNvPr>
                <p14:cNvContentPartPr/>
                <p14:nvPr/>
              </p14:nvContentPartPr>
              <p14:xfrm>
                <a:off x="13949644" y="8060313"/>
                <a:ext cx="1181765" cy="1321434"/>
              </p14:xfrm>
            </p:contentPart>
          </mc:Choice>
          <mc:Fallback>
            <p:pic>
              <p:nvPicPr>
                <p:cNvPr id="17" name="Freihand 16">
                  <a:extLst>
                    <a:ext uri="{FF2B5EF4-FFF2-40B4-BE49-F238E27FC236}">
                      <a16:creationId xmlns:a16="http://schemas.microsoft.com/office/drawing/2014/main" id="{949F07FB-B749-510D-08C5-A556B8E34843}"/>
                    </a:ext>
                  </a:extLst>
                </p:cNvPr>
                <p:cNvPicPr/>
                <p:nvPr/>
              </p:nvPicPr>
              <p:blipFill>
                <a:blip r:embed="rId30"/>
                <a:stretch>
                  <a:fillRect/>
                </a:stretch>
              </p:blipFill>
              <p:spPr>
                <a:xfrm>
                  <a:off x="13945324" y="8055993"/>
                  <a:ext cx="1190404" cy="1330073"/>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Freihand 17">
                  <a:extLst>
                    <a:ext uri="{FF2B5EF4-FFF2-40B4-BE49-F238E27FC236}">
                      <a16:creationId xmlns:a16="http://schemas.microsoft.com/office/drawing/2014/main" id="{241D62E4-9353-F92C-868B-661A41042347}"/>
                    </a:ext>
                  </a:extLst>
                </p14:cNvPr>
                <p14:cNvContentPartPr/>
                <p14:nvPr/>
              </p14:nvContentPartPr>
              <p14:xfrm>
                <a:off x="15029367" y="7550402"/>
                <a:ext cx="1852716" cy="1948137"/>
              </p14:xfrm>
            </p:contentPart>
          </mc:Choice>
          <mc:Fallback>
            <p:pic>
              <p:nvPicPr>
                <p:cNvPr id="18" name="Freihand 17">
                  <a:extLst>
                    <a:ext uri="{FF2B5EF4-FFF2-40B4-BE49-F238E27FC236}">
                      <a16:creationId xmlns:a16="http://schemas.microsoft.com/office/drawing/2014/main" id="{241D62E4-9353-F92C-868B-661A41042347}"/>
                    </a:ext>
                  </a:extLst>
                </p:cNvPr>
                <p:cNvPicPr/>
                <p:nvPr/>
              </p:nvPicPr>
              <p:blipFill>
                <a:blip r:embed="rId32"/>
                <a:stretch>
                  <a:fillRect/>
                </a:stretch>
              </p:blipFill>
              <p:spPr>
                <a:xfrm>
                  <a:off x="15025047" y="7546082"/>
                  <a:ext cx="1861355" cy="1956776"/>
                </a:xfrm>
                <a:prstGeom prst="rect">
                  <a:avLst/>
                </a:prstGeom>
              </p:spPr>
            </p:pic>
          </mc:Fallback>
        </mc:AlternateContent>
      </p:grpSp>
    </p:spTree>
    <p:extLst>
      <p:ext uri="{BB962C8B-B14F-4D97-AF65-F5344CB8AC3E}">
        <p14:creationId xmlns:p14="http://schemas.microsoft.com/office/powerpoint/2010/main" val="106815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331575"/>
            <a:ext cx="8210643" cy="10950151"/>
          </a:xfrm>
          <a:prstGeom prst="rect">
            <a:avLst/>
          </a:prstGeom>
          <a:solidFill>
            <a:srgbClr val="1C76AA"/>
          </a:solidFill>
        </p:spPr>
      </p:sp>
      <p:sp>
        <p:nvSpPr>
          <p:cNvPr id="3" name="AutoShape 3"/>
          <p:cNvSpPr/>
          <p:nvPr/>
        </p:nvSpPr>
        <p:spPr>
          <a:xfrm rot="-5400000">
            <a:off x="13225109" y="-3452367"/>
            <a:ext cx="48425" cy="10077357"/>
          </a:xfrm>
          <a:prstGeom prst="rect">
            <a:avLst/>
          </a:prstGeom>
          <a:solidFill>
            <a:srgbClr val="1C76AA"/>
          </a:solidFill>
        </p:spPr>
      </p:sp>
      <p:pic>
        <p:nvPicPr>
          <p:cNvPr id="4" name="Picture 4"/>
          <p:cNvPicPr>
            <a:picLocks noChangeAspect="1"/>
          </p:cNvPicPr>
          <p:nvPr/>
        </p:nvPicPr>
        <p:blipFill>
          <a:blip r:embed="rId2"/>
          <a:srcRect/>
          <a:stretch>
            <a:fillRect/>
          </a:stretch>
        </p:blipFill>
        <p:spPr>
          <a:xfrm>
            <a:off x="612321" y="2534756"/>
            <a:ext cx="6266580" cy="6266580"/>
          </a:xfrm>
          <a:prstGeom prst="rect">
            <a:avLst/>
          </a:prstGeom>
        </p:spPr>
      </p:pic>
      <p:sp>
        <p:nvSpPr>
          <p:cNvPr id="5" name="TextBox 5"/>
          <p:cNvSpPr txBox="1"/>
          <p:nvPr/>
        </p:nvSpPr>
        <p:spPr>
          <a:xfrm>
            <a:off x="1005052" y="1039025"/>
            <a:ext cx="6190176" cy="1143000"/>
          </a:xfrm>
          <a:prstGeom prst="rect">
            <a:avLst/>
          </a:prstGeom>
        </p:spPr>
        <p:txBody>
          <a:bodyPr lIns="0" tIns="0" rIns="0" bIns="0" rtlCol="0" anchor="t">
            <a:spAutoFit/>
          </a:bodyPr>
          <a:lstStyle/>
          <a:p>
            <a:pPr>
              <a:lnSpc>
                <a:spcPts val="9000"/>
              </a:lnSpc>
            </a:pPr>
            <a:r>
              <a:rPr lang="en-US" sz="7500">
                <a:solidFill>
                  <a:srgbClr val="F4F8F3"/>
                </a:solidFill>
                <a:latin typeface="Ruda Regular"/>
              </a:rPr>
              <a:t>Purpose</a:t>
            </a:r>
          </a:p>
        </p:txBody>
      </p:sp>
      <p:sp>
        <p:nvSpPr>
          <p:cNvPr id="6" name="TextBox 6"/>
          <p:cNvSpPr txBox="1"/>
          <p:nvPr/>
        </p:nvSpPr>
        <p:spPr>
          <a:xfrm>
            <a:off x="9274652" y="2783979"/>
            <a:ext cx="8352153" cy="6162675"/>
          </a:xfrm>
          <a:prstGeom prst="rect">
            <a:avLst/>
          </a:prstGeom>
        </p:spPr>
        <p:txBody>
          <a:bodyPr lIns="0" tIns="0" rIns="0" bIns="0" rtlCol="0" anchor="t">
            <a:spAutoFit/>
          </a:bodyPr>
          <a:lstStyle/>
          <a:p>
            <a:pPr algn="r">
              <a:lnSpc>
                <a:spcPts val="6118"/>
              </a:lnSpc>
            </a:pPr>
            <a:r>
              <a:rPr lang="en-US" sz="5099">
                <a:solidFill>
                  <a:srgbClr val="1C76AA"/>
                </a:solidFill>
                <a:latin typeface="Ruda Regular"/>
              </a:rPr>
              <a:t>Demonstration of a web application that maps medicine used in different countries based on their main ingredients to get the most similar alternatives for users abroad. </a:t>
            </a:r>
          </a:p>
          <a:p>
            <a:pPr algn="r">
              <a:lnSpc>
                <a:spcPts val="6118"/>
              </a:lnSpc>
            </a:pPr>
            <a:endParaRPr lang="en-US" sz="5099">
              <a:solidFill>
                <a:srgbClr val="1C76AA"/>
              </a:solidFill>
              <a:latin typeface="Ruda Regular"/>
            </a:endParaRPr>
          </a:p>
        </p:txBody>
      </p:sp>
      <p:sp>
        <p:nvSpPr>
          <p:cNvPr id="9" name="Textfeld 8">
            <a:extLst>
              <a:ext uri="{FF2B5EF4-FFF2-40B4-BE49-F238E27FC236}">
                <a16:creationId xmlns:a16="http://schemas.microsoft.com/office/drawing/2014/main" id="{CE516E21-C035-24B2-B021-B89C1E5AB219}"/>
              </a:ext>
            </a:extLst>
          </p:cNvPr>
          <p:cNvSpPr txBox="1"/>
          <p:nvPr/>
        </p:nvSpPr>
        <p:spPr>
          <a:xfrm>
            <a:off x="14551446" y="9563100"/>
            <a:ext cx="3050754" cy="382240"/>
          </a:xfrm>
          <a:prstGeom prst="rect">
            <a:avLst/>
          </a:prstGeom>
          <a:noFill/>
        </p:spPr>
        <p:txBody>
          <a:bodyPr wrap="square" rtlCol="0">
            <a:spAutoFit/>
          </a:bodyPr>
          <a:lstStyle/>
          <a:p>
            <a:pPr algn="r"/>
            <a:r>
              <a:rPr lang="de-DE" dirty="0"/>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90072" y="4410447"/>
            <a:ext cx="2677173" cy="4101519"/>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18623" y="3133817"/>
            <a:ext cx="563033" cy="56303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84852" y="3883166"/>
            <a:ext cx="527281" cy="527281"/>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355378">
            <a:off x="7392850" y="2765365"/>
            <a:ext cx="1548789" cy="250539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801181" flipV="1">
            <a:off x="5068881" y="2804599"/>
            <a:ext cx="1103148" cy="1784503"/>
          </a:xfrm>
          <a:prstGeom prst="rect">
            <a:avLst/>
          </a:prstGeom>
        </p:spPr>
      </p:pic>
      <p:sp>
        <p:nvSpPr>
          <p:cNvPr id="9" name="AutoShape 9"/>
          <p:cNvSpPr/>
          <p:nvPr/>
        </p:nvSpPr>
        <p:spPr>
          <a:xfrm rot="-5400000">
            <a:off x="471889" y="-1782372"/>
            <a:ext cx="90312" cy="8304856"/>
          </a:xfrm>
          <a:prstGeom prst="rect">
            <a:avLst/>
          </a:prstGeom>
          <a:solidFill>
            <a:srgbClr val="F4F8F3"/>
          </a:solidFill>
        </p:spPr>
      </p:sp>
      <p:sp>
        <p:nvSpPr>
          <p:cNvPr id="10" name="TextBox 10"/>
          <p:cNvSpPr txBox="1"/>
          <p:nvPr/>
        </p:nvSpPr>
        <p:spPr>
          <a:xfrm>
            <a:off x="2441695" y="3749395"/>
            <a:ext cx="3178760" cy="718622"/>
          </a:xfrm>
          <a:prstGeom prst="rect">
            <a:avLst/>
          </a:prstGeom>
        </p:spPr>
        <p:txBody>
          <a:bodyPr lIns="0" tIns="0" rIns="0" bIns="0" rtlCol="0" anchor="t">
            <a:spAutoFit/>
          </a:bodyPr>
          <a:lstStyle/>
          <a:p>
            <a:pPr algn="ctr">
              <a:lnSpc>
                <a:spcPts val="5952"/>
              </a:lnSpc>
            </a:pPr>
            <a:r>
              <a:rPr lang="en-US" sz="4251">
                <a:solidFill>
                  <a:srgbClr val="F6FFFB"/>
                </a:solidFill>
                <a:latin typeface="Ruda Regular"/>
              </a:rPr>
              <a:t>Paracetamol</a:t>
            </a:r>
          </a:p>
        </p:txBody>
      </p:sp>
      <p:sp>
        <p:nvSpPr>
          <p:cNvPr id="11" name="TextBox 11"/>
          <p:cNvSpPr txBox="1"/>
          <p:nvPr/>
        </p:nvSpPr>
        <p:spPr>
          <a:xfrm>
            <a:off x="8190232" y="4642753"/>
            <a:ext cx="3916521" cy="720678"/>
          </a:xfrm>
          <a:prstGeom prst="rect">
            <a:avLst/>
          </a:prstGeom>
        </p:spPr>
        <p:txBody>
          <a:bodyPr lIns="0" tIns="0" rIns="0" bIns="0" rtlCol="0" anchor="t">
            <a:spAutoFit/>
          </a:bodyPr>
          <a:lstStyle/>
          <a:p>
            <a:pPr algn="ctr">
              <a:lnSpc>
                <a:spcPts val="5952"/>
              </a:lnSpc>
            </a:pPr>
            <a:r>
              <a:rPr lang="en-US" sz="4251">
                <a:solidFill>
                  <a:srgbClr val="F6FFFB"/>
                </a:solidFill>
                <a:latin typeface="Ruda Regular"/>
              </a:rPr>
              <a:t>Acetaminophen</a:t>
            </a:r>
          </a:p>
        </p:txBody>
      </p:sp>
      <p:sp>
        <p:nvSpPr>
          <p:cNvPr id="12" name="TextBox 12"/>
          <p:cNvSpPr txBox="1"/>
          <p:nvPr/>
        </p:nvSpPr>
        <p:spPr>
          <a:xfrm rot="414207">
            <a:off x="11702492" y="1238070"/>
            <a:ext cx="4499293" cy="1170940"/>
          </a:xfrm>
          <a:prstGeom prst="rect">
            <a:avLst/>
          </a:prstGeom>
        </p:spPr>
        <p:txBody>
          <a:bodyPr lIns="0" tIns="0" rIns="0" bIns="0" rtlCol="0" anchor="t">
            <a:spAutoFit/>
          </a:bodyPr>
          <a:lstStyle/>
          <a:p>
            <a:pPr algn="ctr">
              <a:lnSpc>
                <a:spcPts val="4759"/>
              </a:lnSpc>
            </a:pPr>
            <a:r>
              <a:rPr lang="en-US" sz="3399">
                <a:solidFill>
                  <a:srgbClr val="F6FFFB"/>
                </a:solidFill>
                <a:latin typeface="Ruda Regular"/>
              </a:rPr>
              <a:t>How do I find out what </a:t>
            </a:r>
          </a:p>
          <a:p>
            <a:pPr algn="ctr">
              <a:lnSpc>
                <a:spcPts val="4759"/>
              </a:lnSpc>
            </a:pPr>
            <a:r>
              <a:rPr lang="en-US" sz="3399">
                <a:solidFill>
                  <a:srgbClr val="F6FFFB"/>
                </a:solidFill>
                <a:latin typeface="Ruda Regular"/>
              </a:rPr>
              <a:t>drug I need to ask for?</a:t>
            </a:r>
          </a:p>
        </p:txBody>
      </p:sp>
      <p:sp>
        <p:nvSpPr>
          <p:cNvPr id="13" name="TextBox 13"/>
          <p:cNvSpPr txBox="1"/>
          <p:nvPr/>
        </p:nvSpPr>
        <p:spPr>
          <a:xfrm rot="1070924">
            <a:off x="11882075" y="3798788"/>
            <a:ext cx="4150861" cy="1091866"/>
          </a:xfrm>
          <a:prstGeom prst="rect">
            <a:avLst/>
          </a:prstGeom>
        </p:spPr>
        <p:txBody>
          <a:bodyPr lIns="0" tIns="0" rIns="0" bIns="0" rtlCol="0" anchor="t">
            <a:spAutoFit/>
          </a:bodyPr>
          <a:lstStyle/>
          <a:p>
            <a:pPr algn="ctr">
              <a:lnSpc>
                <a:spcPts val="4422"/>
              </a:lnSpc>
            </a:pPr>
            <a:r>
              <a:rPr lang="en-US" sz="3158">
                <a:solidFill>
                  <a:srgbClr val="F6FFFB"/>
                </a:solidFill>
                <a:latin typeface="Ruda Regular"/>
              </a:rPr>
              <a:t>Does the drug even </a:t>
            </a:r>
          </a:p>
          <a:p>
            <a:pPr algn="ctr">
              <a:lnSpc>
                <a:spcPts val="4422"/>
              </a:lnSpc>
            </a:pPr>
            <a:r>
              <a:rPr lang="en-US" sz="3158">
                <a:solidFill>
                  <a:srgbClr val="F6FFFB"/>
                </a:solidFill>
                <a:latin typeface="Ruda Regular"/>
              </a:rPr>
              <a:t>exist in this country?</a:t>
            </a:r>
          </a:p>
        </p:txBody>
      </p:sp>
      <p:sp>
        <p:nvSpPr>
          <p:cNvPr id="14" name="TextBox 14"/>
          <p:cNvSpPr txBox="1"/>
          <p:nvPr/>
        </p:nvSpPr>
        <p:spPr>
          <a:xfrm rot="-531279">
            <a:off x="11044566" y="6784714"/>
            <a:ext cx="5134780" cy="1170940"/>
          </a:xfrm>
          <a:prstGeom prst="rect">
            <a:avLst/>
          </a:prstGeom>
        </p:spPr>
        <p:txBody>
          <a:bodyPr lIns="0" tIns="0" rIns="0" bIns="0" rtlCol="0" anchor="t">
            <a:spAutoFit/>
          </a:bodyPr>
          <a:lstStyle/>
          <a:p>
            <a:pPr algn="ctr">
              <a:lnSpc>
                <a:spcPts val="4759"/>
              </a:lnSpc>
            </a:pPr>
            <a:r>
              <a:rPr lang="en-US" sz="3399">
                <a:solidFill>
                  <a:srgbClr val="F6FFFB"/>
                </a:solidFill>
                <a:latin typeface="Ruda Regular"/>
              </a:rPr>
              <a:t>Does the equivalent drug have the same dosage?</a:t>
            </a:r>
          </a:p>
        </p:txBody>
      </p:sp>
      <p:sp>
        <p:nvSpPr>
          <p:cNvPr id="15" name="TextBox 15"/>
          <p:cNvSpPr txBox="1"/>
          <p:nvPr/>
        </p:nvSpPr>
        <p:spPr>
          <a:xfrm>
            <a:off x="5835807" y="6514712"/>
            <a:ext cx="1471258" cy="466113"/>
          </a:xfrm>
          <a:prstGeom prst="rect">
            <a:avLst/>
          </a:prstGeom>
        </p:spPr>
        <p:txBody>
          <a:bodyPr lIns="0" tIns="0" rIns="0" bIns="0" rtlCol="0" anchor="t">
            <a:spAutoFit/>
          </a:bodyPr>
          <a:lstStyle/>
          <a:p>
            <a:pPr algn="ctr">
              <a:lnSpc>
                <a:spcPts val="3851"/>
              </a:lnSpc>
              <a:spcBef>
                <a:spcPct val="0"/>
              </a:spcBef>
            </a:pPr>
            <a:r>
              <a:rPr lang="en-US" sz="2751">
                <a:solidFill>
                  <a:srgbClr val="1E1C1F"/>
                </a:solidFill>
                <a:latin typeface="Ruda Regular"/>
              </a:rPr>
              <a:t>C8H9NO2</a:t>
            </a:r>
          </a:p>
        </p:txBody>
      </p:sp>
      <p:sp>
        <p:nvSpPr>
          <p:cNvPr id="16" name="TextBox 16"/>
          <p:cNvSpPr txBox="1"/>
          <p:nvPr/>
        </p:nvSpPr>
        <p:spPr>
          <a:xfrm>
            <a:off x="1005052" y="1028700"/>
            <a:ext cx="6190176" cy="1143000"/>
          </a:xfrm>
          <a:prstGeom prst="rect">
            <a:avLst/>
          </a:prstGeom>
        </p:spPr>
        <p:txBody>
          <a:bodyPr lIns="0" tIns="0" rIns="0" bIns="0" rtlCol="0" anchor="t">
            <a:spAutoFit/>
          </a:bodyPr>
          <a:lstStyle/>
          <a:p>
            <a:pPr>
              <a:lnSpc>
                <a:spcPts val="9000"/>
              </a:lnSpc>
            </a:pPr>
            <a:r>
              <a:rPr lang="en-US" sz="7500">
                <a:solidFill>
                  <a:srgbClr val="F4F8F3"/>
                </a:solidFill>
                <a:latin typeface="Ruda Regular"/>
              </a:rPr>
              <a:t>Problem</a:t>
            </a:r>
          </a:p>
        </p:txBody>
      </p:sp>
      <p:sp>
        <p:nvSpPr>
          <p:cNvPr id="17" name="Textfeld 16">
            <a:extLst>
              <a:ext uri="{FF2B5EF4-FFF2-40B4-BE49-F238E27FC236}">
                <a16:creationId xmlns:a16="http://schemas.microsoft.com/office/drawing/2014/main" id="{DF70CF92-E629-E98F-E8B7-7947DB9650B4}"/>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9525" cap="rnd">
            <a:solidFill>
              <a:srgbClr val="1C76AA"/>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1190" y="4320381"/>
            <a:ext cx="1646238" cy="1646238"/>
          </a:xfrm>
          <a:prstGeom prst="rect">
            <a:avLst/>
          </a:prstGeom>
        </p:spPr>
      </p:pic>
      <p:pic>
        <p:nvPicPr>
          <p:cNvPr id="4" name="Picture 4"/>
          <p:cNvPicPr>
            <a:picLocks noChangeAspect="1"/>
          </p:cNvPicPr>
          <p:nvPr/>
        </p:nvPicPr>
        <p:blipFill>
          <a:blip r:embed="rId4"/>
          <a:srcRect t="1497" r="13855" b="17712"/>
          <a:stretch>
            <a:fillRect/>
          </a:stretch>
        </p:blipFill>
        <p:spPr>
          <a:xfrm>
            <a:off x="5617729" y="2076722"/>
            <a:ext cx="1934160" cy="1813943"/>
          </a:xfrm>
          <a:prstGeom prst="rect">
            <a:avLst/>
          </a:prstGeom>
        </p:spPr>
      </p:pic>
      <p:pic>
        <p:nvPicPr>
          <p:cNvPr id="7" name="Picture 7"/>
          <p:cNvPicPr>
            <a:picLocks noChangeAspect="1"/>
          </p:cNvPicPr>
          <p:nvPr/>
        </p:nvPicPr>
        <p:blipFill>
          <a:blip r:embed="rId5"/>
          <a:srcRect r="12181" b="15193"/>
          <a:stretch>
            <a:fillRect/>
          </a:stretch>
        </p:blipFill>
        <p:spPr>
          <a:xfrm>
            <a:off x="15110140" y="2808509"/>
            <a:ext cx="1644672" cy="1588271"/>
          </a:xfrm>
          <a:prstGeom prst="rect">
            <a:avLst/>
          </a:prstGeom>
        </p:spPr>
      </p:pic>
      <p:pic>
        <p:nvPicPr>
          <p:cNvPr id="8" name="Picture 8"/>
          <p:cNvPicPr>
            <a:picLocks noChangeAspect="1"/>
          </p:cNvPicPr>
          <p:nvPr/>
        </p:nvPicPr>
        <p:blipFill>
          <a:blip r:embed="rId6"/>
          <a:srcRect r="16197" b="20548"/>
          <a:stretch>
            <a:fillRect/>
          </a:stretch>
        </p:blipFill>
        <p:spPr>
          <a:xfrm>
            <a:off x="13998432" y="2059595"/>
            <a:ext cx="1579841" cy="1497829"/>
          </a:xfrm>
          <a:prstGeom prst="rect">
            <a:avLst/>
          </a:prstGeom>
        </p:spPr>
      </p:pic>
      <p:pic>
        <p:nvPicPr>
          <p:cNvPr id="9" name="Picture 9"/>
          <p:cNvPicPr>
            <a:picLocks noChangeAspect="1"/>
          </p:cNvPicPr>
          <p:nvPr/>
        </p:nvPicPr>
        <p:blipFill>
          <a:blip r:embed="rId5"/>
          <a:srcRect r="12181" b="15193"/>
          <a:stretch>
            <a:fillRect/>
          </a:stretch>
        </p:blipFill>
        <p:spPr>
          <a:xfrm>
            <a:off x="15110140" y="6987063"/>
            <a:ext cx="1644672" cy="1588271"/>
          </a:xfrm>
          <a:prstGeom prst="rect">
            <a:avLst/>
          </a:prstGeom>
        </p:spPr>
      </p:pic>
      <p:pic>
        <p:nvPicPr>
          <p:cNvPr id="10" name="Picture 10"/>
          <p:cNvPicPr>
            <a:picLocks noChangeAspect="1"/>
          </p:cNvPicPr>
          <p:nvPr/>
        </p:nvPicPr>
        <p:blipFill>
          <a:blip r:embed="rId6"/>
          <a:srcRect r="16197" b="20548"/>
          <a:stretch>
            <a:fillRect/>
          </a:stretch>
        </p:blipFill>
        <p:spPr>
          <a:xfrm>
            <a:off x="13998432" y="6238148"/>
            <a:ext cx="1579841" cy="1497829"/>
          </a:xfrm>
          <a:prstGeom prst="rect">
            <a:avLst/>
          </a:prstGeom>
        </p:spPr>
      </p:pic>
      <p:grpSp>
        <p:nvGrpSpPr>
          <p:cNvPr id="11" name="Group 11"/>
          <p:cNvGrpSpPr>
            <a:grpSpLocks noChangeAspect="1"/>
          </p:cNvGrpSpPr>
          <p:nvPr/>
        </p:nvGrpSpPr>
        <p:grpSpPr>
          <a:xfrm>
            <a:off x="8013919" y="6559429"/>
            <a:ext cx="1625381" cy="162537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sp>
        <p:nvSpPr>
          <p:cNvPr id="13" name="AutoShape 13"/>
          <p:cNvSpPr/>
          <p:nvPr/>
        </p:nvSpPr>
        <p:spPr>
          <a:xfrm rot="1680269">
            <a:off x="3881147" y="6289287"/>
            <a:ext cx="2972163" cy="0"/>
          </a:xfrm>
          <a:prstGeom prst="line">
            <a:avLst/>
          </a:prstGeom>
          <a:ln w="47625" cap="flat">
            <a:solidFill>
              <a:srgbClr val="1C76AA"/>
            </a:solidFill>
            <a:prstDash val="solid"/>
            <a:headEnd type="none" w="sm" len="sm"/>
            <a:tailEnd type="arrow" w="med" len="sm"/>
          </a:ln>
        </p:spPr>
      </p:sp>
      <p:sp>
        <p:nvSpPr>
          <p:cNvPr id="14" name="AutoShape 14"/>
          <p:cNvSpPr/>
          <p:nvPr/>
        </p:nvSpPr>
        <p:spPr>
          <a:xfrm>
            <a:off x="10629714" y="6963250"/>
            <a:ext cx="3368718" cy="0"/>
          </a:xfrm>
          <a:prstGeom prst="line">
            <a:avLst/>
          </a:prstGeom>
          <a:ln w="47625" cap="flat">
            <a:solidFill>
              <a:srgbClr val="1C76AA"/>
            </a:solidFill>
            <a:prstDash val="solid"/>
            <a:headEnd type="none" w="sm" len="sm"/>
            <a:tailEnd type="arrow" w="med" len="sm"/>
          </a:ln>
        </p:spPr>
      </p:sp>
      <p:sp>
        <p:nvSpPr>
          <p:cNvPr id="15" name="AutoShape 15"/>
          <p:cNvSpPr/>
          <p:nvPr/>
        </p:nvSpPr>
        <p:spPr>
          <a:xfrm rot="-1966024">
            <a:off x="3907305" y="4085207"/>
            <a:ext cx="1858269" cy="0"/>
          </a:xfrm>
          <a:prstGeom prst="line">
            <a:avLst/>
          </a:prstGeom>
          <a:ln w="47625" cap="flat">
            <a:solidFill>
              <a:srgbClr val="1C76AA"/>
            </a:solidFill>
            <a:prstDash val="solid"/>
            <a:headEnd type="none" w="sm" len="sm"/>
            <a:tailEnd type="arrow" w="med" len="sm"/>
          </a:ln>
        </p:spPr>
      </p:sp>
      <p:sp>
        <p:nvSpPr>
          <p:cNvPr id="16" name="AutoShape 16"/>
          <p:cNvSpPr/>
          <p:nvPr/>
        </p:nvSpPr>
        <p:spPr>
          <a:xfrm>
            <a:off x="7904314" y="2983694"/>
            <a:ext cx="922296" cy="0"/>
          </a:xfrm>
          <a:prstGeom prst="line">
            <a:avLst/>
          </a:prstGeom>
          <a:ln w="47625" cap="flat">
            <a:solidFill>
              <a:srgbClr val="1C76AA"/>
            </a:solidFill>
            <a:prstDash val="solid"/>
            <a:headEnd type="none" w="sm" len="sm"/>
            <a:tailEnd type="arrow" w="med" len="sm"/>
          </a:ln>
        </p:spPr>
      </p:sp>
      <p:sp>
        <p:nvSpPr>
          <p:cNvPr id="17" name="AutoShape 17"/>
          <p:cNvSpPr/>
          <p:nvPr/>
        </p:nvSpPr>
        <p:spPr>
          <a:xfrm>
            <a:off x="12665048" y="2955892"/>
            <a:ext cx="1342909" cy="0"/>
          </a:xfrm>
          <a:prstGeom prst="line">
            <a:avLst/>
          </a:prstGeom>
          <a:ln w="47625" cap="flat">
            <a:solidFill>
              <a:srgbClr val="1C76AA"/>
            </a:solidFill>
            <a:prstDash val="solid"/>
            <a:headEnd type="none" w="sm" len="sm"/>
            <a:tailEnd type="arrow" w="med" len="sm"/>
          </a:ln>
        </p:spPr>
      </p:sp>
      <p:sp>
        <p:nvSpPr>
          <p:cNvPr id="18" name="TextBox 18"/>
          <p:cNvSpPr txBox="1"/>
          <p:nvPr/>
        </p:nvSpPr>
        <p:spPr>
          <a:xfrm>
            <a:off x="960063" y="1028700"/>
            <a:ext cx="6190176" cy="1143000"/>
          </a:xfrm>
          <a:prstGeom prst="rect">
            <a:avLst/>
          </a:prstGeom>
        </p:spPr>
        <p:txBody>
          <a:bodyPr lIns="0" tIns="0" rIns="0" bIns="0" rtlCol="0" anchor="t">
            <a:spAutoFit/>
          </a:bodyPr>
          <a:lstStyle/>
          <a:p>
            <a:pPr>
              <a:lnSpc>
                <a:spcPts val="9000"/>
              </a:lnSpc>
            </a:pPr>
            <a:r>
              <a:rPr lang="en-US" sz="7500" dirty="0">
                <a:solidFill>
                  <a:srgbClr val="000000"/>
                </a:solidFill>
                <a:latin typeface="Ruda Regular"/>
              </a:rPr>
              <a:t>Market</a:t>
            </a:r>
          </a:p>
        </p:txBody>
      </p:sp>
      <p:sp>
        <p:nvSpPr>
          <p:cNvPr id="19" name="AutoShape 19"/>
          <p:cNvSpPr/>
          <p:nvPr/>
        </p:nvSpPr>
        <p:spPr>
          <a:xfrm rot="-5400000">
            <a:off x="-142433" y="-1785571"/>
            <a:ext cx="90312" cy="8304856"/>
          </a:xfrm>
          <a:prstGeom prst="rect">
            <a:avLst/>
          </a:prstGeom>
          <a:solidFill>
            <a:srgbClr val="000000"/>
          </a:solidFill>
        </p:spPr>
      </p:sp>
      <p:sp>
        <p:nvSpPr>
          <p:cNvPr id="20" name="Textfeld 19">
            <a:extLst>
              <a:ext uri="{FF2B5EF4-FFF2-40B4-BE49-F238E27FC236}">
                <a16:creationId xmlns:a16="http://schemas.microsoft.com/office/drawing/2014/main" id="{8F17835D-9780-CDC8-078B-7ECA0C2C17CE}"/>
              </a:ext>
            </a:extLst>
          </p:cNvPr>
          <p:cNvSpPr txBox="1"/>
          <p:nvPr/>
        </p:nvSpPr>
        <p:spPr>
          <a:xfrm>
            <a:off x="14551446" y="9563100"/>
            <a:ext cx="3050754" cy="382240"/>
          </a:xfrm>
          <a:prstGeom prst="rect">
            <a:avLst/>
          </a:prstGeom>
          <a:noFill/>
        </p:spPr>
        <p:txBody>
          <a:bodyPr wrap="square" rtlCol="0">
            <a:spAutoFit/>
          </a:bodyPr>
          <a:lstStyle/>
          <a:p>
            <a:pPr algn="r"/>
            <a:r>
              <a:rPr lang="de-DE" dirty="0"/>
              <a:t>05</a:t>
            </a:r>
          </a:p>
        </p:txBody>
      </p:sp>
      <p:sp>
        <p:nvSpPr>
          <p:cNvPr id="21" name="Textfeld 20">
            <a:extLst>
              <a:ext uri="{FF2B5EF4-FFF2-40B4-BE49-F238E27FC236}">
                <a16:creationId xmlns:a16="http://schemas.microsoft.com/office/drawing/2014/main" id="{D7E71D85-CFA6-4922-9810-1A2A5173456C}"/>
              </a:ext>
            </a:extLst>
          </p:cNvPr>
          <p:cNvSpPr txBox="1"/>
          <p:nvPr/>
        </p:nvSpPr>
        <p:spPr>
          <a:xfrm>
            <a:off x="9656608" y="2597073"/>
            <a:ext cx="2523980" cy="861774"/>
          </a:xfrm>
          <a:prstGeom prst="rect">
            <a:avLst/>
          </a:prstGeom>
          <a:noFill/>
        </p:spPr>
        <p:txBody>
          <a:bodyPr wrap="square" rtlCol="0">
            <a:spAutoFit/>
          </a:bodyPr>
          <a:lstStyle/>
          <a:p>
            <a:r>
              <a:rPr lang="de-DE" sz="5000" dirty="0">
                <a:latin typeface="Ruda Regular" panose="020B0604020202020204" charset="0"/>
              </a:rPr>
              <a:t>AB</a:t>
            </a:r>
            <a:r>
              <a:rPr lang="de-DE" sz="5000" dirty="0">
                <a:solidFill>
                  <a:srgbClr val="E61C22"/>
                </a:solidFill>
                <a:latin typeface="Ruda Regular" panose="020B0604020202020204" charset="0"/>
              </a:rPr>
              <a:t>DATA</a:t>
            </a:r>
          </a:p>
        </p:txBody>
      </p:sp>
      <p:sp>
        <p:nvSpPr>
          <p:cNvPr id="22" name="Textfeld 21">
            <a:extLst>
              <a:ext uri="{FF2B5EF4-FFF2-40B4-BE49-F238E27FC236}">
                <a16:creationId xmlns:a16="http://schemas.microsoft.com/office/drawing/2014/main" id="{FA83E9C5-7F62-E69F-06D4-014FF6179A54}"/>
              </a:ext>
            </a:extLst>
          </p:cNvPr>
          <p:cNvSpPr txBox="1"/>
          <p:nvPr/>
        </p:nvSpPr>
        <p:spPr>
          <a:xfrm>
            <a:off x="7904314" y="5463613"/>
            <a:ext cx="2523980" cy="861774"/>
          </a:xfrm>
          <a:prstGeom prst="rect">
            <a:avLst/>
          </a:prstGeom>
          <a:noFill/>
        </p:spPr>
        <p:txBody>
          <a:bodyPr wrap="square" rtlCol="0">
            <a:spAutoFit/>
          </a:bodyPr>
          <a:lstStyle/>
          <a:p>
            <a:r>
              <a:rPr lang="de-DE" sz="5000" dirty="0">
                <a:latin typeface="Ruda Regular" panose="020B0604020202020204" charset="0"/>
              </a:rPr>
              <a:t>IQVIA</a:t>
            </a:r>
            <a:endParaRPr lang="de-DE" sz="5000" dirty="0">
              <a:solidFill>
                <a:srgbClr val="E61C22"/>
              </a:solidFill>
              <a:latin typeface="Ruda Regula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AutoShape 3"/>
          <p:cNvSpPr/>
          <p:nvPr/>
        </p:nvSpPr>
        <p:spPr>
          <a:xfrm>
            <a:off x="0" y="9258300"/>
            <a:ext cx="18288000"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28700" y="1024130"/>
            <a:ext cx="16230600" cy="1143000"/>
          </a:xfrm>
          <a:prstGeom prst="rect">
            <a:avLst/>
          </a:prstGeom>
        </p:spPr>
        <p:txBody>
          <a:bodyPr wrap="square" lIns="0" tIns="0" rIns="0" bIns="0" rtlCol="0" anchor="t">
            <a:spAutoFit/>
          </a:bodyPr>
          <a:lstStyle/>
          <a:p>
            <a:pPr>
              <a:lnSpc>
                <a:spcPts val="9000"/>
              </a:lnSpc>
            </a:pPr>
            <a:r>
              <a:rPr lang="en-US" sz="7500" dirty="0">
                <a:solidFill>
                  <a:srgbClr val="F4F8F3"/>
                </a:solidFill>
                <a:latin typeface="Ruda Regular" panose="020B0604020202020204" charset="0"/>
              </a:rPr>
              <a:t>Online Pharmacy Market in Europe</a:t>
            </a:r>
          </a:p>
        </p:txBody>
      </p:sp>
      <p:grpSp>
        <p:nvGrpSpPr>
          <p:cNvPr id="5" name="Group 5"/>
          <p:cNvGrpSpPr/>
          <p:nvPr/>
        </p:nvGrpSpPr>
        <p:grpSpPr>
          <a:xfrm>
            <a:off x="3120573" y="3222024"/>
            <a:ext cx="12881427" cy="5062667"/>
            <a:chOff x="0" y="47625"/>
            <a:chExt cx="17175236" cy="6750223"/>
          </a:xfrm>
        </p:grpSpPr>
        <p:sp>
          <p:nvSpPr>
            <p:cNvPr id="6" name="TextBox 6"/>
            <p:cNvSpPr txBox="1"/>
            <p:nvPr/>
          </p:nvSpPr>
          <p:spPr>
            <a:xfrm>
              <a:off x="0" y="47625"/>
              <a:ext cx="12569832" cy="1005628"/>
            </a:xfrm>
            <a:prstGeom prst="rect">
              <a:avLst/>
            </a:prstGeom>
          </p:spPr>
          <p:txBody>
            <a:bodyPr lIns="0" tIns="0" rIns="0" bIns="0" rtlCol="0" anchor="t">
              <a:spAutoFit/>
            </a:bodyPr>
            <a:lstStyle/>
            <a:p>
              <a:pPr>
                <a:lnSpc>
                  <a:spcPts val="5719"/>
                </a:lnSpc>
              </a:pPr>
              <a:r>
                <a:rPr lang="en-US" sz="5199" spc="-51">
                  <a:solidFill>
                    <a:srgbClr val="5CE1E6"/>
                  </a:solidFill>
                  <a:latin typeface="Ruda Regular Bold"/>
                </a:rPr>
                <a:t>3.34 </a:t>
              </a:r>
              <a:r>
                <a:rPr lang="en-US" sz="5199" spc="-51">
                  <a:solidFill>
                    <a:srgbClr val="F6FFFB"/>
                  </a:solidFill>
                  <a:latin typeface="Ruda Regular Bold"/>
                </a:rPr>
                <a:t>bn € revenue  (2022) </a:t>
              </a:r>
            </a:p>
          </p:txBody>
        </p:sp>
        <p:sp>
          <p:nvSpPr>
            <p:cNvPr id="7" name="TextBox 7"/>
            <p:cNvSpPr txBox="1"/>
            <p:nvPr/>
          </p:nvSpPr>
          <p:spPr>
            <a:xfrm>
              <a:off x="0" y="1939078"/>
              <a:ext cx="16062472" cy="1005628"/>
            </a:xfrm>
            <a:prstGeom prst="rect">
              <a:avLst/>
            </a:prstGeom>
          </p:spPr>
          <p:txBody>
            <a:bodyPr lIns="0" tIns="0" rIns="0" bIns="0" rtlCol="0" anchor="t">
              <a:spAutoFit/>
            </a:bodyPr>
            <a:lstStyle/>
            <a:p>
              <a:pPr>
                <a:lnSpc>
                  <a:spcPts val="5719"/>
                </a:lnSpc>
              </a:pPr>
              <a:r>
                <a:rPr lang="en-US" sz="5199" spc="-51" dirty="0">
                  <a:solidFill>
                    <a:srgbClr val="5CE1E6"/>
                  </a:solidFill>
                  <a:latin typeface="Ruda Regular Bold"/>
                </a:rPr>
                <a:t>13.23 </a:t>
              </a:r>
              <a:r>
                <a:rPr lang="en-US" sz="5199" spc="-51" dirty="0">
                  <a:solidFill>
                    <a:schemeClr val="bg1"/>
                  </a:solidFill>
                  <a:latin typeface="Ruda Regular Bold"/>
                </a:rPr>
                <a:t>%</a:t>
              </a:r>
              <a:r>
                <a:rPr lang="en-US" sz="5199" spc="-51" dirty="0">
                  <a:solidFill>
                    <a:srgbClr val="5CE1E6"/>
                  </a:solidFill>
                  <a:latin typeface="Ruda Regular Bold"/>
                </a:rPr>
                <a:t> </a:t>
              </a:r>
              <a:r>
                <a:rPr lang="en-US" sz="5199" spc="-51" dirty="0">
                  <a:solidFill>
                    <a:srgbClr val="F6FFFB"/>
                  </a:solidFill>
                  <a:latin typeface="Ruda Regular Bold"/>
                </a:rPr>
                <a:t>expected annual growth</a:t>
              </a:r>
            </a:p>
          </p:txBody>
        </p:sp>
        <p:sp>
          <p:nvSpPr>
            <p:cNvPr id="8" name="TextBox 8"/>
            <p:cNvSpPr txBox="1"/>
            <p:nvPr/>
          </p:nvSpPr>
          <p:spPr>
            <a:xfrm>
              <a:off x="0" y="3687657"/>
              <a:ext cx="13864378" cy="1194687"/>
            </a:xfrm>
            <a:prstGeom prst="rect">
              <a:avLst/>
            </a:prstGeom>
          </p:spPr>
          <p:txBody>
            <a:bodyPr lIns="0" tIns="0" rIns="0" bIns="0" rtlCol="0" anchor="t">
              <a:spAutoFit/>
            </a:bodyPr>
            <a:lstStyle/>
            <a:p>
              <a:pPr>
                <a:lnSpc>
                  <a:spcPts val="7279"/>
                </a:lnSpc>
              </a:pPr>
              <a:r>
                <a:rPr lang="en-US" sz="5199">
                  <a:solidFill>
                    <a:srgbClr val="5CE1E6"/>
                  </a:solidFill>
                  <a:latin typeface="Ruda Regular Bold"/>
                </a:rPr>
                <a:t>16.96</a:t>
              </a:r>
              <a:r>
                <a:rPr lang="en-US" sz="5199">
                  <a:solidFill>
                    <a:srgbClr val="000000"/>
                  </a:solidFill>
                  <a:latin typeface="Ruda Regular Bold"/>
                </a:rPr>
                <a:t> </a:t>
              </a:r>
              <a:r>
                <a:rPr lang="en-US" sz="5199">
                  <a:solidFill>
                    <a:srgbClr val="FFFFFF"/>
                  </a:solidFill>
                  <a:latin typeface="Ruda Regular Bold"/>
                </a:rPr>
                <a:t>€ Average revenue per user</a:t>
              </a:r>
            </a:p>
          </p:txBody>
        </p:sp>
        <p:sp>
          <p:nvSpPr>
            <p:cNvPr id="9" name="TextBox 9"/>
            <p:cNvSpPr txBox="1"/>
            <p:nvPr/>
          </p:nvSpPr>
          <p:spPr>
            <a:xfrm>
              <a:off x="0" y="5603161"/>
              <a:ext cx="17175236" cy="1194687"/>
            </a:xfrm>
            <a:prstGeom prst="rect">
              <a:avLst/>
            </a:prstGeom>
          </p:spPr>
          <p:txBody>
            <a:bodyPr wrap="square" lIns="0" tIns="0" rIns="0" bIns="0" rtlCol="0" anchor="t">
              <a:spAutoFit/>
            </a:bodyPr>
            <a:lstStyle/>
            <a:p>
              <a:pPr>
                <a:lnSpc>
                  <a:spcPts val="7279"/>
                </a:lnSpc>
              </a:pPr>
              <a:r>
                <a:rPr lang="en-US" sz="5199" dirty="0">
                  <a:solidFill>
                    <a:srgbClr val="5CE1E6"/>
                  </a:solidFill>
                  <a:latin typeface="Ruda Regular Bold"/>
                </a:rPr>
                <a:t>5.50</a:t>
              </a:r>
              <a:r>
                <a:rPr lang="en-US" sz="5199" dirty="0">
                  <a:solidFill>
                    <a:srgbClr val="000000"/>
                  </a:solidFill>
                  <a:latin typeface="Ruda Regular Bold"/>
                </a:rPr>
                <a:t> </a:t>
              </a:r>
              <a:r>
                <a:rPr lang="en-US" sz="5199" dirty="0">
                  <a:solidFill>
                    <a:srgbClr val="FFFFFF"/>
                  </a:solidFill>
                  <a:latin typeface="Ruda Regular Bold"/>
                </a:rPr>
                <a:t>bn € revenue projected for 2026</a:t>
              </a:r>
            </a:p>
          </p:txBody>
        </p:sp>
      </p:grpSp>
      <p:sp>
        <p:nvSpPr>
          <p:cNvPr id="13" name="Textfeld 12">
            <a:extLst>
              <a:ext uri="{FF2B5EF4-FFF2-40B4-BE49-F238E27FC236}">
                <a16:creationId xmlns:a16="http://schemas.microsoft.com/office/drawing/2014/main" id="{9C0EBF5D-CC16-6CFB-E2E6-386235435133}"/>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178" b="8178"/>
          <a:stretch>
            <a:fillRect/>
          </a:stretch>
        </p:blipFill>
        <p:spPr>
          <a:xfrm>
            <a:off x="0" y="0"/>
            <a:ext cx="18288000" cy="10287000"/>
          </a:xfrm>
          <a:prstGeom prst="rect">
            <a:avLst/>
          </a:prstGeom>
        </p:spPr>
      </p:pic>
      <p:sp>
        <p:nvSpPr>
          <p:cNvPr id="3" name="AutoShape 3"/>
          <p:cNvSpPr/>
          <p:nvPr/>
        </p:nvSpPr>
        <p:spPr>
          <a:xfrm rot="-5400000">
            <a:off x="17497780" y="-646201"/>
            <a:ext cx="90312" cy="8304856"/>
          </a:xfrm>
          <a:prstGeom prst="rect">
            <a:avLst/>
          </a:prstGeom>
          <a:solidFill>
            <a:srgbClr val="F4F8F3"/>
          </a:solidFill>
        </p:spPr>
      </p:sp>
      <p:sp>
        <p:nvSpPr>
          <p:cNvPr id="4" name="AutoShape 4"/>
          <p:cNvSpPr/>
          <p:nvPr/>
        </p:nvSpPr>
        <p:spPr>
          <a:xfrm>
            <a:off x="6983355" y="5829227"/>
            <a:ext cx="5205295" cy="3429073"/>
          </a:xfrm>
          <a:prstGeom prst="rect">
            <a:avLst/>
          </a:prstGeom>
          <a:solidFill>
            <a:srgbClr val="F4F8F3"/>
          </a:solidFill>
        </p:spPr>
      </p:sp>
      <p:sp>
        <p:nvSpPr>
          <p:cNvPr id="5" name="AutoShape 5"/>
          <p:cNvSpPr/>
          <p:nvPr/>
        </p:nvSpPr>
        <p:spPr>
          <a:xfrm>
            <a:off x="6966012" y="1697563"/>
            <a:ext cx="5205295" cy="3429073"/>
          </a:xfrm>
          <a:prstGeom prst="rect">
            <a:avLst/>
          </a:prstGeom>
          <a:solidFill>
            <a:srgbClr val="F4F8F3"/>
          </a:solidFill>
        </p:spPr>
      </p:sp>
      <p:sp>
        <p:nvSpPr>
          <p:cNvPr id="6" name="AutoShape 6"/>
          <p:cNvSpPr/>
          <p:nvPr/>
        </p:nvSpPr>
        <p:spPr>
          <a:xfrm>
            <a:off x="545039" y="1697563"/>
            <a:ext cx="5205295" cy="3429073"/>
          </a:xfrm>
          <a:prstGeom prst="rect">
            <a:avLst/>
          </a:prstGeom>
          <a:solidFill>
            <a:srgbClr val="F4F8F3"/>
          </a:solidFill>
        </p:spPr>
      </p:sp>
      <p:sp>
        <p:nvSpPr>
          <p:cNvPr id="7" name="AutoShape 7"/>
          <p:cNvSpPr/>
          <p:nvPr/>
        </p:nvSpPr>
        <p:spPr>
          <a:xfrm>
            <a:off x="545039" y="5829227"/>
            <a:ext cx="5205295" cy="3429073"/>
          </a:xfrm>
          <a:prstGeom prst="rect">
            <a:avLst/>
          </a:prstGeom>
          <a:solidFill>
            <a:srgbClr val="F4F8F3"/>
          </a:solidFill>
        </p:spPr>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49346" y="432512"/>
            <a:ext cx="1527620" cy="2057400"/>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55886" y="432512"/>
            <a:ext cx="1383601" cy="205740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53065" y="4914566"/>
            <a:ext cx="2720181" cy="1829322"/>
          </a:xfrm>
          <a:prstGeom prst="rect">
            <a:avLst/>
          </a:prstGeom>
        </p:spPr>
      </p:pic>
      <p:pic>
        <p:nvPicPr>
          <p:cNvPr id="11" name="Picture 11"/>
          <p:cNvPicPr>
            <a:picLocks noChangeAspect="1"/>
          </p:cNvPicPr>
          <p:nvPr/>
        </p:nvPicPr>
        <p:blipFill>
          <a:blip r:embed="rId9"/>
          <a:srcRect l="45862" b="31370"/>
          <a:stretch>
            <a:fillRect/>
          </a:stretch>
        </p:blipFill>
        <p:spPr>
          <a:xfrm>
            <a:off x="2321501" y="4475448"/>
            <a:ext cx="1706678" cy="2268439"/>
          </a:xfrm>
          <a:prstGeom prst="rect">
            <a:avLst/>
          </a:prstGeom>
        </p:spPr>
      </p:pic>
      <p:grpSp>
        <p:nvGrpSpPr>
          <p:cNvPr id="12" name="Group 12"/>
          <p:cNvGrpSpPr/>
          <p:nvPr/>
        </p:nvGrpSpPr>
        <p:grpSpPr>
          <a:xfrm>
            <a:off x="7191472" y="7126401"/>
            <a:ext cx="4843369" cy="1694250"/>
            <a:chOff x="0" y="0"/>
            <a:chExt cx="6457825" cy="2259000"/>
          </a:xfrm>
        </p:grpSpPr>
        <p:sp>
          <p:nvSpPr>
            <p:cNvPr id="13" name="TextBox 13"/>
            <p:cNvSpPr txBox="1"/>
            <p:nvPr/>
          </p:nvSpPr>
          <p:spPr>
            <a:xfrm>
              <a:off x="0" y="-19050"/>
              <a:ext cx="6457825" cy="800388"/>
            </a:xfrm>
            <a:prstGeom prst="rect">
              <a:avLst/>
            </a:prstGeom>
          </p:spPr>
          <p:txBody>
            <a:bodyPr lIns="0" tIns="0" rIns="0" bIns="0" rtlCol="0" anchor="t">
              <a:spAutoFit/>
            </a:bodyPr>
            <a:lstStyle/>
            <a:p>
              <a:pPr algn="ctr">
                <a:lnSpc>
                  <a:spcPts val="2415"/>
                </a:lnSpc>
              </a:pPr>
              <a:r>
                <a:rPr lang="en-US" sz="1858" spc="260">
                  <a:solidFill>
                    <a:srgbClr val="628474"/>
                  </a:solidFill>
                  <a:latin typeface="Ruda Regular"/>
                </a:rPr>
                <a:t>MILLENIAL TRAVELER, EXCHANGE/OVERSEAS STUDENT</a:t>
              </a:r>
            </a:p>
          </p:txBody>
        </p:sp>
        <p:sp>
          <p:nvSpPr>
            <p:cNvPr id="14" name="TextBox 14"/>
            <p:cNvSpPr txBox="1"/>
            <p:nvPr/>
          </p:nvSpPr>
          <p:spPr>
            <a:xfrm>
              <a:off x="0" y="1558216"/>
              <a:ext cx="6457825" cy="700784"/>
            </a:xfrm>
            <a:prstGeom prst="rect">
              <a:avLst/>
            </a:prstGeom>
          </p:spPr>
          <p:txBody>
            <a:bodyPr lIns="0" tIns="0" rIns="0" bIns="0" rtlCol="0" anchor="t">
              <a:spAutoFit/>
            </a:bodyPr>
            <a:lstStyle/>
            <a:p>
              <a:pPr algn="ctr">
                <a:lnSpc>
                  <a:spcPts val="2177"/>
                </a:lnSpc>
              </a:pPr>
              <a:r>
                <a:rPr lang="en-US" sz="1451" spc="14">
                  <a:solidFill>
                    <a:srgbClr val="628474"/>
                  </a:solidFill>
                  <a:latin typeface="Ruda Regular"/>
                </a:rPr>
                <a:t> "This innovation is fantastic, I would definitely use it for my semester abroad."</a:t>
              </a:r>
            </a:p>
          </p:txBody>
        </p:sp>
        <p:sp>
          <p:nvSpPr>
            <p:cNvPr id="15" name="TextBox 15"/>
            <p:cNvSpPr txBox="1"/>
            <p:nvPr/>
          </p:nvSpPr>
          <p:spPr>
            <a:xfrm>
              <a:off x="0" y="891627"/>
              <a:ext cx="6457825" cy="390849"/>
            </a:xfrm>
            <a:prstGeom prst="rect">
              <a:avLst/>
            </a:prstGeom>
          </p:spPr>
          <p:txBody>
            <a:bodyPr lIns="0" tIns="0" rIns="0" bIns="0" rtlCol="0" anchor="t">
              <a:spAutoFit/>
            </a:bodyPr>
            <a:lstStyle/>
            <a:p>
              <a:pPr algn="ctr">
                <a:lnSpc>
                  <a:spcPts val="2612"/>
                </a:lnSpc>
              </a:pPr>
              <a:r>
                <a:rPr lang="en-US" sz="1741" spc="17">
                  <a:solidFill>
                    <a:srgbClr val="628474"/>
                  </a:solidFill>
                  <a:latin typeface="Ruda Regular"/>
                </a:rPr>
                <a:t>Casual User</a:t>
              </a:r>
            </a:p>
          </p:txBody>
        </p:sp>
      </p:grpSp>
      <p:grpSp>
        <p:nvGrpSpPr>
          <p:cNvPr id="16" name="Group 16"/>
          <p:cNvGrpSpPr/>
          <p:nvPr/>
        </p:nvGrpSpPr>
        <p:grpSpPr>
          <a:xfrm>
            <a:off x="7174129" y="2994737"/>
            <a:ext cx="4843369" cy="1389450"/>
            <a:chOff x="0" y="0"/>
            <a:chExt cx="6457825" cy="1852600"/>
          </a:xfrm>
        </p:grpSpPr>
        <p:sp>
          <p:nvSpPr>
            <p:cNvPr id="17" name="TextBox 17"/>
            <p:cNvSpPr txBox="1"/>
            <p:nvPr/>
          </p:nvSpPr>
          <p:spPr>
            <a:xfrm>
              <a:off x="0" y="-19050"/>
              <a:ext cx="6457825" cy="393988"/>
            </a:xfrm>
            <a:prstGeom prst="rect">
              <a:avLst/>
            </a:prstGeom>
          </p:spPr>
          <p:txBody>
            <a:bodyPr lIns="0" tIns="0" rIns="0" bIns="0" rtlCol="0" anchor="t">
              <a:spAutoFit/>
            </a:bodyPr>
            <a:lstStyle/>
            <a:p>
              <a:pPr algn="ctr">
                <a:lnSpc>
                  <a:spcPts val="2415"/>
                </a:lnSpc>
              </a:pPr>
              <a:r>
                <a:rPr lang="en-US" sz="1858" spc="260">
                  <a:solidFill>
                    <a:srgbClr val="628474"/>
                  </a:solidFill>
                  <a:latin typeface="Ruda Regular"/>
                </a:rPr>
                <a:t>PHARMACIST</a:t>
              </a:r>
            </a:p>
          </p:txBody>
        </p:sp>
        <p:sp>
          <p:nvSpPr>
            <p:cNvPr id="18" name="TextBox 18"/>
            <p:cNvSpPr txBox="1"/>
            <p:nvPr/>
          </p:nvSpPr>
          <p:spPr>
            <a:xfrm>
              <a:off x="0" y="1151816"/>
              <a:ext cx="6457825" cy="700784"/>
            </a:xfrm>
            <a:prstGeom prst="rect">
              <a:avLst/>
            </a:prstGeom>
          </p:spPr>
          <p:txBody>
            <a:bodyPr lIns="0" tIns="0" rIns="0" bIns="0" rtlCol="0" anchor="t">
              <a:spAutoFit/>
            </a:bodyPr>
            <a:lstStyle/>
            <a:p>
              <a:pPr algn="ctr">
                <a:lnSpc>
                  <a:spcPts val="2177"/>
                </a:lnSpc>
              </a:pPr>
              <a:r>
                <a:rPr lang="en-US" sz="1451" spc="14">
                  <a:solidFill>
                    <a:srgbClr val="628474"/>
                  </a:solidFill>
                  <a:latin typeface="Ruda Regular"/>
                </a:rPr>
                <a:t> "It would be nice if we could partner up with TravelMeds."</a:t>
              </a:r>
            </a:p>
          </p:txBody>
        </p:sp>
        <p:sp>
          <p:nvSpPr>
            <p:cNvPr id="19" name="TextBox 19"/>
            <p:cNvSpPr txBox="1"/>
            <p:nvPr/>
          </p:nvSpPr>
          <p:spPr>
            <a:xfrm>
              <a:off x="0" y="485227"/>
              <a:ext cx="6457825" cy="390849"/>
            </a:xfrm>
            <a:prstGeom prst="rect">
              <a:avLst/>
            </a:prstGeom>
          </p:spPr>
          <p:txBody>
            <a:bodyPr lIns="0" tIns="0" rIns="0" bIns="0" rtlCol="0" anchor="t">
              <a:spAutoFit/>
            </a:bodyPr>
            <a:lstStyle/>
            <a:p>
              <a:pPr algn="ctr">
                <a:lnSpc>
                  <a:spcPts val="2612"/>
                </a:lnSpc>
              </a:pPr>
              <a:r>
                <a:rPr lang="en-US" sz="1741" spc="17">
                  <a:solidFill>
                    <a:srgbClr val="628474"/>
                  </a:solidFill>
                  <a:latin typeface="Ruda Regular"/>
                </a:rPr>
                <a:t>Expert User</a:t>
              </a:r>
            </a:p>
          </p:txBody>
        </p:sp>
      </p:grpSp>
      <p:grpSp>
        <p:nvGrpSpPr>
          <p:cNvPr id="20" name="Group 20"/>
          <p:cNvGrpSpPr/>
          <p:nvPr/>
        </p:nvGrpSpPr>
        <p:grpSpPr>
          <a:xfrm>
            <a:off x="753156" y="2994737"/>
            <a:ext cx="4843369" cy="1113291"/>
            <a:chOff x="0" y="0"/>
            <a:chExt cx="6457825" cy="1484388"/>
          </a:xfrm>
        </p:grpSpPr>
        <p:sp>
          <p:nvSpPr>
            <p:cNvPr id="21" name="TextBox 21"/>
            <p:cNvSpPr txBox="1"/>
            <p:nvPr/>
          </p:nvSpPr>
          <p:spPr>
            <a:xfrm>
              <a:off x="0" y="-19050"/>
              <a:ext cx="6457825" cy="393988"/>
            </a:xfrm>
            <a:prstGeom prst="rect">
              <a:avLst/>
            </a:prstGeom>
          </p:spPr>
          <p:txBody>
            <a:bodyPr lIns="0" tIns="0" rIns="0" bIns="0" rtlCol="0" anchor="t">
              <a:spAutoFit/>
            </a:bodyPr>
            <a:lstStyle/>
            <a:p>
              <a:pPr algn="ctr">
                <a:lnSpc>
                  <a:spcPts val="2415"/>
                </a:lnSpc>
              </a:pPr>
              <a:r>
                <a:rPr lang="en-US" sz="1858" spc="260">
                  <a:solidFill>
                    <a:srgbClr val="628474"/>
                  </a:solidFill>
                  <a:latin typeface="Ruda Regular"/>
                </a:rPr>
                <a:t>DOCTOR</a:t>
              </a:r>
            </a:p>
          </p:txBody>
        </p:sp>
        <p:sp>
          <p:nvSpPr>
            <p:cNvPr id="22" name="TextBox 22"/>
            <p:cNvSpPr txBox="1"/>
            <p:nvPr/>
          </p:nvSpPr>
          <p:spPr>
            <a:xfrm>
              <a:off x="0" y="1151816"/>
              <a:ext cx="6457825" cy="332572"/>
            </a:xfrm>
            <a:prstGeom prst="rect">
              <a:avLst/>
            </a:prstGeom>
          </p:spPr>
          <p:txBody>
            <a:bodyPr lIns="0" tIns="0" rIns="0" bIns="0" rtlCol="0" anchor="t">
              <a:spAutoFit/>
            </a:bodyPr>
            <a:lstStyle/>
            <a:p>
              <a:pPr algn="ctr">
                <a:lnSpc>
                  <a:spcPts val="2177"/>
                </a:lnSpc>
              </a:pPr>
              <a:r>
                <a:rPr lang="en-US" sz="1451" spc="14">
                  <a:solidFill>
                    <a:srgbClr val="628474"/>
                  </a:solidFill>
                  <a:latin typeface="Ruda Regular"/>
                </a:rPr>
                <a:t>"More product details to be added."</a:t>
              </a:r>
            </a:p>
          </p:txBody>
        </p:sp>
        <p:sp>
          <p:nvSpPr>
            <p:cNvPr id="23" name="TextBox 23"/>
            <p:cNvSpPr txBox="1"/>
            <p:nvPr/>
          </p:nvSpPr>
          <p:spPr>
            <a:xfrm>
              <a:off x="0" y="485227"/>
              <a:ext cx="6457825" cy="390849"/>
            </a:xfrm>
            <a:prstGeom prst="rect">
              <a:avLst/>
            </a:prstGeom>
          </p:spPr>
          <p:txBody>
            <a:bodyPr lIns="0" tIns="0" rIns="0" bIns="0" rtlCol="0" anchor="t">
              <a:spAutoFit/>
            </a:bodyPr>
            <a:lstStyle/>
            <a:p>
              <a:pPr algn="ctr">
                <a:lnSpc>
                  <a:spcPts val="2612"/>
                </a:lnSpc>
              </a:pPr>
              <a:r>
                <a:rPr lang="en-US" sz="1741" spc="17">
                  <a:solidFill>
                    <a:srgbClr val="628474"/>
                  </a:solidFill>
                  <a:latin typeface="Ruda Regular"/>
                </a:rPr>
                <a:t>Expert User</a:t>
              </a:r>
            </a:p>
          </p:txBody>
        </p:sp>
      </p:grpSp>
      <p:grpSp>
        <p:nvGrpSpPr>
          <p:cNvPr id="24" name="Group 24"/>
          <p:cNvGrpSpPr/>
          <p:nvPr/>
        </p:nvGrpSpPr>
        <p:grpSpPr>
          <a:xfrm>
            <a:off x="753156" y="7126401"/>
            <a:ext cx="4843369" cy="1113291"/>
            <a:chOff x="0" y="0"/>
            <a:chExt cx="6457825" cy="1484388"/>
          </a:xfrm>
        </p:grpSpPr>
        <p:sp>
          <p:nvSpPr>
            <p:cNvPr id="25" name="TextBox 25"/>
            <p:cNvSpPr txBox="1"/>
            <p:nvPr/>
          </p:nvSpPr>
          <p:spPr>
            <a:xfrm>
              <a:off x="0" y="-19050"/>
              <a:ext cx="6457825" cy="393988"/>
            </a:xfrm>
            <a:prstGeom prst="rect">
              <a:avLst/>
            </a:prstGeom>
          </p:spPr>
          <p:txBody>
            <a:bodyPr lIns="0" tIns="0" rIns="0" bIns="0" rtlCol="0" anchor="t">
              <a:spAutoFit/>
            </a:bodyPr>
            <a:lstStyle/>
            <a:p>
              <a:pPr algn="ctr">
                <a:lnSpc>
                  <a:spcPts val="2415"/>
                </a:lnSpc>
              </a:pPr>
              <a:r>
                <a:rPr lang="en-US" sz="1858" spc="260">
                  <a:solidFill>
                    <a:srgbClr val="628474"/>
                  </a:solidFill>
                  <a:latin typeface="Ruda Regular"/>
                </a:rPr>
                <a:t>MIDDLE AGE TRAVELER, IMMIGRANT</a:t>
              </a:r>
            </a:p>
          </p:txBody>
        </p:sp>
        <p:sp>
          <p:nvSpPr>
            <p:cNvPr id="26" name="TextBox 26"/>
            <p:cNvSpPr txBox="1"/>
            <p:nvPr/>
          </p:nvSpPr>
          <p:spPr>
            <a:xfrm>
              <a:off x="0" y="1151816"/>
              <a:ext cx="6457825" cy="332572"/>
            </a:xfrm>
            <a:prstGeom prst="rect">
              <a:avLst/>
            </a:prstGeom>
          </p:spPr>
          <p:txBody>
            <a:bodyPr lIns="0" tIns="0" rIns="0" bIns="0" rtlCol="0" anchor="t">
              <a:spAutoFit/>
            </a:bodyPr>
            <a:lstStyle/>
            <a:p>
              <a:pPr algn="ctr">
                <a:lnSpc>
                  <a:spcPts val="2177"/>
                </a:lnSpc>
              </a:pPr>
              <a:r>
                <a:rPr lang="en-US" sz="1451" spc="14">
                  <a:solidFill>
                    <a:srgbClr val="628474"/>
                  </a:solidFill>
                  <a:latin typeface="Ruda Regular"/>
                </a:rPr>
                <a:t>"TravelMeds is exactly what I need when traveling."</a:t>
              </a:r>
            </a:p>
          </p:txBody>
        </p:sp>
        <p:sp>
          <p:nvSpPr>
            <p:cNvPr id="27" name="TextBox 27"/>
            <p:cNvSpPr txBox="1"/>
            <p:nvPr/>
          </p:nvSpPr>
          <p:spPr>
            <a:xfrm>
              <a:off x="0" y="485227"/>
              <a:ext cx="6457825" cy="390849"/>
            </a:xfrm>
            <a:prstGeom prst="rect">
              <a:avLst/>
            </a:prstGeom>
          </p:spPr>
          <p:txBody>
            <a:bodyPr lIns="0" tIns="0" rIns="0" bIns="0" rtlCol="0" anchor="t">
              <a:spAutoFit/>
            </a:bodyPr>
            <a:lstStyle/>
            <a:p>
              <a:pPr algn="ctr">
                <a:lnSpc>
                  <a:spcPts val="2612"/>
                </a:lnSpc>
              </a:pPr>
              <a:r>
                <a:rPr lang="en-US" sz="1741" spc="17">
                  <a:solidFill>
                    <a:srgbClr val="628474"/>
                  </a:solidFill>
                  <a:latin typeface="Ruda Regular"/>
                </a:rPr>
                <a:t>Casual User</a:t>
              </a:r>
            </a:p>
          </p:txBody>
        </p:sp>
      </p:grpSp>
      <p:sp>
        <p:nvSpPr>
          <p:cNvPr id="28" name="TextBox 28"/>
          <p:cNvSpPr txBox="1"/>
          <p:nvPr/>
        </p:nvSpPr>
        <p:spPr>
          <a:xfrm>
            <a:off x="12646669" y="1028700"/>
            <a:ext cx="5096292" cy="2286000"/>
          </a:xfrm>
          <a:prstGeom prst="rect">
            <a:avLst/>
          </a:prstGeom>
        </p:spPr>
        <p:txBody>
          <a:bodyPr lIns="0" tIns="0" rIns="0" bIns="0" rtlCol="0" anchor="t">
            <a:spAutoFit/>
          </a:bodyPr>
          <a:lstStyle/>
          <a:p>
            <a:pPr algn="r">
              <a:lnSpc>
                <a:spcPts val="9000"/>
              </a:lnSpc>
            </a:pPr>
            <a:r>
              <a:rPr lang="en-US" sz="7500">
                <a:solidFill>
                  <a:srgbClr val="F4F8F3"/>
                </a:solidFill>
                <a:latin typeface="Ruda Regular"/>
              </a:rPr>
              <a:t>User Validation</a:t>
            </a:r>
          </a:p>
        </p:txBody>
      </p:sp>
      <p:sp>
        <p:nvSpPr>
          <p:cNvPr id="29" name="Textfeld 28">
            <a:extLst>
              <a:ext uri="{FF2B5EF4-FFF2-40B4-BE49-F238E27FC236}">
                <a16:creationId xmlns:a16="http://schemas.microsoft.com/office/drawing/2014/main" id="{84080845-3645-07C6-7E65-A5CC214153A8}"/>
              </a:ext>
            </a:extLst>
          </p:cNvPr>
          <p:cNvSpPr txBox="1"/>
          <p:nvPr/>
        </p:nvSpPr>
        <p:spPr>
          <a:xfrm>
            <a:off x="14551446" y="9563100"/>
            <a:ext cx="3050754" cy="382240"/>
          </a:xfrm>
          <a:prstGeom prst="rect">
            <a:avLst/>
          </a:prstGeom>
          <a:noFill/>
        </p:spPr>
        <p:txBody>
          <a:bodyPr wrap="square" rtlCol="0">
            <a:spAutoFit/>
          </a:bodyPr>
          <a:lstStyle/>
          <a:p>
            <a:pPr algn="r"/>
            <a:r>
              <a:rPr lang="de-DE" dirty="0">
                <a:solidFill>
                  <a:schemeClr val="bg1"/>
                </a:solidFill>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9525" cap="rnd">
            <a:solidFill>
              <a:srgbClr val="1C76AA"/>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78768" y="6178972"/>
            <a:ext cx="1489387" cy="179715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9605" y="6920504"/>
            <a:ext cx="2118124" cy="129735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77310" y="3344789"/>
            <a:ext cx="1707255" cy="1583091"/>
          </a:xfrm>
          <a:prstGeom prst="rect">
            <a:avLst/>
          </a:prstGeom>
        </p:spPr>
      </p:pic>
      <p:sp>
        <p:nvSpPr>
          <p:cNvPr id="6" name="AutoShape 6"/>
          <p:cNvSpPr/>
          <p:nvPr/>
        </p:nvSpPr>
        <p:spPr>
          <a:xfrm rot="7200000">
            <a:off x="7971202" y="5583742"/>
            <a:ext cx="1116159" cy="0"/>
          </a:xfrm>
          <a:prstGeom prst="line">
            <a:avLst/>
          </a:prstGeom>
          <a:ln w="47625" cap="flat">
            <a:solidFill>
              <a:srgbClr val="5CE1E6"/>
            </a:solidFill>
            <a:prstDash val="sysDot"/>
            <a:headEnd type="triangle" w="lg" len="med"/>
            <a:tailEnd type="triangle" w="lg" len="med"/>
          </a:ln>
        </p:spPr>
      </p:sp>
      <p:sp>
        <p:nvSpPr>
          <p:cNvPr id="7" name="AutoShape 7"/>
          <p:cNvSpPr/>
          <p:nvPr/>
        </p:nvSpPr>
        <p:spPr>
          <a:xfrm rot="-3600000">
            <a:off x="2104850" y="5620112"/>
            <a:ext cx="2737439" cy="0"/>
          </a:xfrm>
          <a:prstGeom prst="line">
            <a:avLst/>
          </a:prstGeom>
          <a:ln w="47625" cap="flat">
            <a:solidFill>
              <a:srgbClr val="5CE1E6"/>
            </a:solidFill>
            <a:prstDash val="solid"/>
            <a:headEnd type="diamond" w="lg" len="lg"/>
            <a:tailEnd type="triangle" w="lg" len="med"/>
          </a:ln>
        </p:spPr>
      </p:sp>
      <p:sp>
        <p:nvSpPr>
          <p:cNvPr id="8" name="AutoShape 8"/>
          <p:cNvSpPr/>
          <p:nvPr/>
        </p:nvSpPr>
        <p:spPr>
          <a:xfrm rot="-3600000">
            <a:off x="2420973" y="5620112"/>
            <a:ext cx="2737439" cy="0"/>
          </a:xfrm>
          <a:prstGeom prst="line">
            <a:avLst/>
          </a:prstGeom>
          <a:ln w="47625" cap="flat">
            <a:solidFill>
              <a:srgbClr val="5CE1E6"/>
            </a:solidFill>
            <a:prstDash val="solid"/>
            <a:headEnd type="triangle" w="lg" len="med"/>
            <a:tailEnd type="diamond" w="lg" len="lg"/>
          </a:ln>
        </p:spPr>
      </p:sp>
      <p:sp>
        <p:nvSpPr>
          <p:cNvPr id="9" name="AutoShape 9"/>
          <p:cNvSpPr/>
          <p:nvPr/>
        </p:nvSpPr>
        <p:spPr>
          <a:xfrm>
            <a:off x="5898681" y="3964091"/>
            <a:ext cx="2328694" cy="0"/>
          </a:xfrm>
          <a:prstGeom prst="line">
            <a:avLst/>
          </a:prstGeom>
          <a:ln w="47625" cap="flat">
            <a:solidFill>
              <a:srgbClr val="5CE1E6"/>
            </a:solidFill>
            <a:prstDash val="solid"/>
            <a:headEnd type="triangle" w="lg" len="med"/>
            <a:tailEnd type="diamond" w="lg" len="lg"/>
          </a:ln>
        </p:spPr>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25056" y="4507170"/>
            <a:ext cx="1456968" cy="1500622"/>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25056" y="7633853"/>
            <a:ext cx="1456968" cy="1500622"/>
          </a:xfrm>
          <a:prstGeom prst="rect">
            <a:avLst/>
          </a:prstGeom>
        </p:spPr>
      </p:pic>
      <p:sp>
        <p:nvSpPr>
          <p:cNvPr id="12" name="AutoShape 12"/>
          <p:cNvSpPr/>
          <p:nvPr/>
        </p:nvSpPr>
        <p:spPr>
          <a:xfrm rot="-10799999">
            <a:off x="9067099" y="7186121"/>
            <a:ext cx="593021" cy="0"/>
          </a:xfrm>
          <a:prstGeom prst="line">
            <a:avLst/>
          </a:prstGeom>
          <a:ln w="47625" cap="flat">
            <a:solidFill>
              <a:srgbClr val="5CE1E6"/>
            </a:solidFill>
            <a:prstDash val="solid"/>
            <a:headEnd type="diamond" w="lg" len="lg"/>
            <a:tailEnd type="triangle" w="lg" len="med"/>
          </a:ln>
        </p:spPr>
      </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25056" y="6023655"/>
            <a:ext cx="1456968" cy="1500622"/>
          </a:xfrm>
          <a:prstGeom prst="rect">
            <a:avLst/>
          </a:prstGeom>
        </p:spPr>
      </p:pic>
      <p:pic>
        <p:nvPicPr>
          <p:cNvPr id="14" name="Picture 14"/>
          <p:cNvPicPr>
            <a:picLocks noChangeAspect="1"/>
          </p:cNvPicPr>
          <p:nvPr/>
        </p:nvPicPr>
        <p:blipFill>
          <a:blip r:embed="rId10"/>
          <a:srcRect/>
          <a:stretch>
            <a:fillRect/>
          </a:stretch>
        </p:blipFill>
        <p:spPr>
          <a:xfrm>
            <a:off x="9949834" y="6264372"/>
            <a:ext cx="1603036" cy="1532904"/>
          </a:xfrm>
          <a:prstGeom prst="rect">
            <a:avLst/>
          </a:prstGeom>
        </p:spPr>
      </p:pic>
      <p:sp>
        <p:nvSpPr>
          <p:cNvPr id="15" name="TextBox 15"/>
          <p:cNvSpPr txBox="1"/>
          <p:nvPr/>
        </p:nvSpPr>
        <p:spPr>
          <a:xfrm>
            <a:off x="3076873" y="3621984"/>
            <a:ext cx="2630620" cy="679384"/>
          </a:xfrm>
          <a:prstGeom prst="rect">
            <a:avLst/>
          </a:prstGeom>
        </p:spPr>
        <p:txBody>
          <a:bodyPr lIns="0" tIns="0" rIns="0" bIns="0" rtlCol="0" anchor="t">
            <a:spAutoFit/>
          </a:bodyPr>
          <a:lstStyle/>
          <a:p>
            <a:pPr algn="ctr">
              <a:lnSpc>
                <a:spcPts val="5599"/>
              </a:lnSpc>
            </a:pPr>
            <a:r>
              <a:rPr lang="en-US" sz="3999">
                <a:solidFill>
                  <a:srgbClr val="1C76AA"/>
                </a:solidFill>
                <a:latin typeface="Ruda Regular"/>
              </a:rPr>
              <a:t>TravelMeds</a:t>
            </a:r>
          </a:p>
        </p:txBody>
      </p:sp>
      <p:sp>
        <p:nvSpPr>
          <p:cNvPr id="16" name="TextBox 16"/>
          <p:cNvSpPr txBox="1"/>
          <p:nvPr/>
        </p:nvSpPr>
        <p:spPr>
          <a:xfrm>
            <a:off x="6987442" y="8099953"/>
            <a:ext cx="1872037" cy="570843"/>
          </a:xfrm>
          <a:prstGeom prst="rect">
            <a:avLst/>
          </a:prstGeom>
        </p:spPr>
        <p:txBody>
          <a:bodyPr lIns="0" tIns="0" rIns="0" bIns="0" rtlCol="0" anchor="t">
            <a:spAutoFit/>
          </a:bodyPr>
          <a:lstStyle/>
          <a:p>
            <a:pPr algn="ctr">
              <a:lnSpc>
                <a:spcPts val="4759"/>
              </a:lnSpc>
            </a:pPr>
            <a:r>
              <a:rPr lang="en-US" sz="3399">
                <a:solidFill>
                  <a:srgbClr val="1C76AA"/>
                </a:solidFill>
                <a:latin typeface="Ruda Regular"/>
              </a:rPr>
              <a:t>Database</a:t>
            </a:r>
          </a:p>
        </p:txBody>
      </p:sp>
      <p:sp>
        <p:nvSpPr>
          <p:cNvPr id="17" name="TextBox 17"/>
          <p:cNvSpPr txBox="1"/>
          <p:nvPr/>
        </p:nvSpPr>
        <p:spPr>
          <a:xfrm rot="-3606435">
            <a:off x="2183596" y="5225228"/>
            <a:ext cx="2072774" cy="448288"/>
          </a:xfrm>
          <a:prstGeom prst="rect">
            <a:avLst/>
          </a:prstGeom>
        </p:spPr>
        <p:txBody>
          <a:bodyPr lIns="0" tIns="0" rIns="0" bIns="0" rtlCol="0" anchor="t">
            <a:spAutoFit/>
          </a:bodyPr>
          <a:lstStyle/>
          <a:p>
            <a:pPr algn="ctr">
              <a:lnSpc>
                <a:spcPts val="3640"/>
              </a:lnSpc>
            </a:pPr>
            <a:r>
              <a:rPr lang="en-US" sz="2600">
                <a:solidFill>
                  <a:srgbClr val="1C76AA"/>
                </a:solidFill>
                <a:latin typeface="Ruda Regular"/>
              </a:rPr>
              <a:t>User Input</a:t>
            </a:r>
          </a:p>
        </p:txBody>
      </p:sp>
      <p:sp>
        <p:nvSpPr>
          <p:cNvPr id="18" name="TextBox 18"/>
          <p:cNvSpPr txBox="1"/>
          <p:nvPr/>
        </p:nvSpPr>
        <p:spPr>
          <a:xfrm>
            <a:off x="8454788" y="2592949"/>
            <a:ext cx="2365612" cy="588431"/>
          </a:xfrm>
          <a:prstGeom prst="rect">
            <a:avLst/>
          </a:prstGeom>
        </p:spPr>
        <p:txBody>
          <a:bodyPr wrap="square" lIns="0" tIns="0" rIns="0" bIns="0" rtlCol="0" anchor="t">
            <a:spAutoFit/>
          </a:bodyPr>
          <a:lstStyle/>
          <a:p>
            <a:pPr>
              <a:lnSpc>
                <a:spcPts val="4759"/>
              </a:lnSpc>
            </a:pPr>
            <a:r>
              <a:rPr lang="en-US" sz="3399" dirty="0">
                <a:solidFill>
                  <a:srgbClr val="1C76AA"/>
                </a:solidFill>
                <a:latin typeface="Ruda Regular"/>
              </a:rPr>
              <a:t>Algorithm</a:t>
            </a:r>
          </a:p>
        </p:txBody>
      </p:sp>
      <p:sp>
        <p:nvSpPr>
          <p:cNvPr id="19" name="TextBox 19"/>
          <p:cNvSpPr txBox="1"/>
          <p:nvPr/>
        </p:nvSpPr>
        <p:spPr>
          <a:xfrm rot="-3604843">
            <a:off x="2806943" y="5288664"/>
            <a:ext cx="2867536" cy="905466"/>
          </a:xfrm>
          <a:prstGeom prst="rect">
            <a:avLst/>
          </a:prstGeom>
        </p:spPr>
        <p:txBody>
          <a:bodyPr lIns="0" tIns="0" rIns="0" bIns="0" rtlCol="0" anchor="t">
            <a:spAutoFit/>
          </a:bodyPr>
          <a:lstStyle/>
          <a:p>
            <a:pPr algn="ctr">
              <a:lnSpc>
                <a:spcPts val="3640"/>
              </a:lnSpc>
            </a:pPr>
            <a:r>
              <a:rPr lang="en-US" sz="2600">
                <a:solidFill>
                  <a:srgbClr val="1C76AA"/>
                </a:solidFill>
                <a:latin typeface="Ruda Regular"/>
              </a:rPr>
              <a:t>Medication Recommendation</a:t>
            </a:r>
          </a:p>
        </p:txBody>
      </p:sp>
      <p:sp>
        <p:nvSpPr>
          <p:cNvPr id="20" name="TextBox 20"/>
          <p:cNvSpPr txBox="1"/>
          <p:nvPr/>
        </p:nvSpPr>
        <p:spPr>
          <a:xfrm>
            <a:off x="14785104" y="4943474"/>
            <a:ext cx="1922088" cy="570843"/>
          </a:xfrm>
          <a:prstGeom prst="rect">
            <a:avLst/>
          </a:prstGeom>
        </p:spPr>
        <p:txBody>
          <a:bodyPr lIns="0" tIns="0" rIns="0" bIns="0" rtlCol="0" anchor="t">
            <a:spAutoFit/>
          </a:bodyPr>
          <a:lstStyle/>
          <a:p>
            <a:pPr algn="ctr">
              <a:lnSpc>
                <a:spcPts val="4759"/>
              </a:lnSpc>
            </a:pPr>
            <a:r>
              <a:rPr lang="en-US" sz="3399">
                <a:solidFill>
                  <a:srgbClr val="1C76AA"/>
                </a:solidFill>
                <a:latin typeface="Ruda Regular"/>
              </a:rPr>
              <a:t>DrugBank</a:t>
            </a:r>
          </a:p>
        </p:txBody>
      </p:sp>
      <p:sp>
        <p:nvSpPr>
          <p:cNvPr id="21" name="TextBox 21"/>
          <p:cNvSpPr txBox="1"/>
          <p:nvPr/>
        </p:nvSpPr>
        <p:spPr>
          <a:xfrm>
            <a:off x="14785104" y="8070156"/>
            <a:ext cx="2786697" cy="570865"/>
          </a:xfrm>
          <a:prstGeom prst="rect">
            <a:avLst/>
          </a:prstGeom>
        </p:spPr>
        <p:txBody>
          <a:bodyPr lIns="0" tIns="0" rIns="0" bIns="0" rtlCol="0" anchor="t">
            <a:spAutoFit/>
          </a:bodyPr>
          <a:lstStyle/>
          <a:p>
            <a:pPr>
              <a:lnSpc>
                <a:spcPts val="4759"/>
              </a:lnSpc>
            </a:pPr>
            <a:r>
              <a:rPr lang="en-US" sz="3399">
                <a:solidFill>
                  <a:srgbClr val="1C76AA"/>
                </a:solidFill>
                <a:latin typeface="Ruda Regular"/>
              </a:rPr>
              <a:t>Other Sources</a:t>
            </a:r>
          </a:p>
        </p:txBody>
      </p:sp>
      <p:sp>
        <p:nvSpPr>
          <p:cNvPr id="22" name="TextBox 22"/>
          <p:cNvSpPr txBox="1"/>
          <p:nvPr/>
        </p:nvSpPr>
        <p:spPr>
          <a:xfrm>
            <a:off x="14785104" y="6459959"/>
            <a:ext cx="852488" cy="570865"/>
          </a:xfrm>
          <a:prstGeom prst="rect">
            <a:avLst/>
          </a:prstGeom>
        </p:spPr>
        <p:txBody>
          <a:bodyPr lIns="0" tIns="0" rIns="0" bIns="0" rtlCol="0" anchor="t">
            <a:spAutoFit/>
          </a:bodyPr>
          <a:lstStyle/>
          <a:p>
            <a:pPr>
              <a:lnSpc>
                <a:spcPts val="4759"/>
              </a:lnSpc>
            </a:pPr>
            <a:r>
              <a:rPr lang="en-US" sz="3399">
                <a:solidFill>
                  <a:srgbClr val="1C76AA"/>
                </a:solidFill>
                <a:latin typeface="Ruda Regular"/>
              </a:rPr>
              <a:t>HMA</a:t>
            </a:r>
          </a:p>
        </p:txBody>
      </p:sp>
      <p:sp>
        <p:nvSpPr>
          <p:cNvPr id="23" name="AutoShape 23"/>
          <p:cNvSpPr/>
          <p:nvPr/>
        </p:nvSpPr>
        <p:spPr>
          <a:xfrm rot="10200550">
            <a:off x="11935762" y="6862848"/>
            <a:ext cx="1299145" cy="0"/>
          </a:xfrm>
          <a:prstGeom prst="line">
            <a:avLst/>
          </a:prstGeom>
          <a:ln w="47625" cap="flat">
            <a:solidFill>
              <a:srgbClr val="5CE1E6"/>
            </a:solidFill>
            <a:prstDash val="solid"/>
            <a:headEnd type="diamond" w="lg" len="lg"/>
            <a:tailEnd type="triangle" w="lg" len="med"/>
          </a:ln>
        </p:spPr>
      </p:sp>
      <p:sp>
        <p:nvSpPr>
          <p:cNvPr id="24" name="AutoShape 24"/>
          <p:cNvSpPr/>
          <p:nvPr/>
        </p:nvSpPr>
        <p:spPr>
          <a:xfrm rot="-8743017">
            <a:off x="11811101" y="7924240"/>
            <a:ext cx="1548467" cy="0"/>
          </a:xfrm>
          <a:prstGeom prst="line">
            <a:avLst/>
          </a:prstGeom>
          <a:ln w="47625" cap="flat">
            <a:solidFill>
              <a:srgbClr val="5CE1E6"/>
            </a:solidFill>
            <a:prstDash val="solid"/>
            <a:headEnd type="diamond" w="lg" len="lg"/>
            <a:tailEnd type="triangle" w="lg" len="med"/>
          </a:ln>
        </p:spPr>
      </p:sp>
      <p:sp>
        <p:nvSpPr>
          <p:cNvPr id="25" name="AutoShape 25"/>
          <p:cNvSpPr/>
          <p:nvPr/>
        </p:nvSpPr>
        <p:spPr>
          <a:xfrm rot="8184875">
            <a:off x="11721705" y="5834745"/>
            <a:ext cx="1743676" cy="0"/>
          </a:xfrm>
          <a:prstGeom prst="line">
            <a:avLst/>
          </a:prstGeom>
          <a:ln w="47625" cap="flat">
            <a:solidFill>
              <a:srgbClr val="5CE1E6"/>
            </a:solidFill>
            <a:prstDash val="solid"/>
            <a:headEnd type="diamond" w="lg" len="lg"/>
            <a:tailEnd type="triangle" w="lg" len="med"/>
          </a:ln>
        </p:spPr>
      </p:sp>
      <p:sp>
        <p:nvSpPr>
          <p:cNvPr id="26" name="TextBox 26"/>
          <p:cNvSpPr txBox="1"/>
          <p:nvPr/>
        </p:nvSpPr>
        <p:spPr>
          <a:xfrm>
            <a:off x="457200" y="1028700"/>
            <a:ext cx="8686800" cy="1143000"/>
          </a:xfrm>
          <a:prstGeom prst="rect">
            <a:avLst/>
          </a:prstGeom>
        </p:spPr>
        <p:txBody>
          <a:bodyPr lIns="0" tIns="0" rIns="0" bIns="0" rtlCol="0" anchor="t">
            <a:spAutoFit/>
          </a:bodyPr>
          <a:lstStyle/>
          <a:p>
            <a:pPr>
              <a:lnSpc>
                <a:spcPts val="9000"/>
              </a:lnSpc>
            </a:pPr>
            <a:r>
              <a:rPr lang="en-US" sz="7500" dirty="0">
                <a:solidFill>
                  <a:srgbClr val="000000"/>
                </a:solidFill>
                <a:latin typeface="Ruda Regular"/>
              </a:rPr>
              <a:t>Technical Solution</a:t>
            </a:r>
          </a:p>
        </p:txBody>
      </p:sp>
      <p:sp>
        <p:nvSpPr>
          <p:cNvPr id="27" name="AutoShape 27"/>
          <p:cNvSpPr/>
          <p:nvPr/>
        </p:nvSpPr>
        <p:spPr>
          <a:xfrm rot="-5400000">
            <a:off x="4193844" y="-1871492"/>
            <a:ext cx="89622" cy="8477310"/>
          </a:xfrm>
          <a:prstGeom prst="rect">
            <a:avLst/>
          </a:prstGeom>
          <a:solidFill>
            <a:srgbClr val="000000"/>
          </a:solidFill>
        </p:spPr>
      </p:sp>
      <p:sp>
        <p:nvSpPr>
          <p:cNvPr id="28" name="Textfeld 27">
            <a:extLst>
              <a:ext uri="{FF2B5EF4-FFF2-40B4-BE49-F238E27FC236}">
                <a16:creationId xmlns:a16="http://schemas.microsoft.com/office/drawing/2014/main" id="{EF33D5A0-635E-768E-95EC-6828DDF2F5B2}"/>
              </a:ext>
            </a:extLst>
          </p:cNvPr>
          <p:cNvSpPr txBox="1"/>
          <p:nvPr/>
        </p:nvSpPr>
        <p:spPr>
          <a:xfrm>
            <a:off x="14551446" y="9563100"/>
            <a:ext cx="3050754" cy="382240"/>
          </a:xfrm>
          <a:prstGeom prst="rect">
            <a:avLst/>
          </a:prstGeom>
          <a:noFill/>
        </p:spPr>
        <p:txBody>
          <a:bodyPr wrap="square" rtlCol="0">
            <a:spAutoFit/>
          </a:bodyPr>
          <a:lstStyle/>
          <a:p>
            <a:pPr algn="r"/>
            <a:r>
              <a:rPr lang="de-DE" dirty="0"/>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973058387"/>
              </p:ext>
            </p:extLst>
          </p:nvPr>
        </p:nvGraphicFramePr>
        <p:xfrm>
          <a:off x="3480759" y="2968401"/>
          <a:ext cx="11326482" cy="3204287"/>
        </p:xfrm>
        <a:graphic>
          <a:graphicData uri="http://schemas.openxmlformats.org/drawingml/2006/table">
            <a:tbl>
              <a:tblPr/>
              <a:tblGrid>
                <a:gridCol w="1887747">
                  <a:extLst>
                    <a:ext uri="{9D8B030D-6E8A-4147-A177-3AD203B41FA5}">
                      <a16:colId xmlns:a16="http://schemas.microsoft.com/office/drawing/2014/main" val="20000"/>
                    </a:ext>
                  </a:extLst>
                </a:gridCol>
                <a:gridCol w="1887747">
                  <a:extLst>
                    <a:ext uri="{9D8B030D-6E8A-4147-A177-3AD203B41FA5}">
                      <a16:colId xmlns:a16="http://schemas.microsoft.com/office/drawing/2014/main" val="20001"/>
                    </a:ext>
                  </a:extLst>
                </a:gridCol>
                <a:gridCol w="1887747">
                  <a:extLst>
                    <a:ext uri="{9D8B030D-6E8A-4147-A177-3AD203B41FA5}">
                      <a16:colId xmlns:a16="http://schemas.microsoft.com/office/drawing/2014/main" val="20002"/>
                    </a:ext>
                  </a:extLst>
                </a:gridCol>
                <a:gridCol w="1887747">
                  <a:extLst>
                    <a:ext uri="{9D8B030D-6E8A-4147-A177-3AD203B41FA5}">
                      <a16:colId xmlns:a16="http://schemas.microsoft.com/office/drawing/2014/main" val="20003"/>
                    </a:ext>
                  </a:extLst>
                </a:gridCol>
                <a:gridCol w="1887747">
                  <a:extLst>
                    <a:ext uri="{9D8B030D-6E8A-4147-A177-3AD203B41FA5}">
                      <a16:colId xmlns:a16="http://schemas.microsoft.com/office/drawing/2014/main" val="20004"/>
                    </a:ext>
                  </a:extLst>
                </a:gridCol>
                <a:gridCol w="1887747">
                  <a:extLst>
                    <a:ext uri="{9D8B030D-6E8A-4147-A177-3AD203B41FA5}">
                      <a16:colId xmlns:a16="http://schemas.microsoft.com/office/drawing/2014/main" val="20005"/>
                    </a:ext>
                  </a:extLst>
                </a:gridCol>
              </a:tblGrid>
              <a:tr h="1069998">
                <a:tc>
                  <a:txBody>
                    <a:bodyPr/>
                    <a:lstStyle/>
                    <a:p>
                      <a:pPr algn="ctr">
                        <a:defRPr/>
                      </a:pPr>
                      <a:r>
                        <a:rPr lang="en-US" sz="1800">
                          <a:solidFill>
                            <a:srgbClr val="FFFFFF"/>
                          </a:solidFill>
                          <a:latin typeface="Ruda Regular Bold"/>
                        </a:rPr>
                        <a:t>Country</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a:rPr>
                        <a:t>Product Name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Route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Name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Strength</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Unit</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1064291">
                <a:tc>
                  <a:txBody>
                    <a:bodyPr/>
                    <a:lstStyle/>
                    <a:p>
                      <a:pPr algn="ctr">
                        <a:defRPr/>
                      </a:pPr>
                      <a:r>
                        <a:rPr lang="en-US" sz="1800">
                          <a:solidFill>
                            <a:srgbClr val="000000"/>
                          </a:solidFill>
                          <a:latin typeface="Ruda Regular"/>
                        </a:rPr>
                        <a:t>AUSTRIA</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CAPOZIDE 25</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ORAL</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CAPTOPRIL</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25.0</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mg</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9998">
                <a:tc>
                  <a:txBody>
                    <a:bodyPr/>
                    <a:lstStyle/>
                    <a:p>
                      <a:pPr algn="ctr">
                        <a:defRPr/>
                      </a:pPr>
                      <a:r>
                        <a:rPr lang="en-US" sz="1800" dirty="0">
                          <a:solidFill>
                            <a:srgbClr val="000000"/>
                          </a:solidFill>
                          <a:latin typeface="Ruda Regular"/>
                        </a:rPr>
                        <a:t>AUSTRIA</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CAPOZIDE 25</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a:solidFill>
                            <a:srgbClr val="000000"/>
                          </a:solidFill>
                          <a:latin typeface="Ruda Regular"/>
                        </a:rPr>
                        <a:t>ORAL</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HYDROCHLOROTHIAZIDE</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25.0</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mg</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1199620461"/>
              </p:ext>
            </p:extLst>
          </p:nvPr>
        </p:nvGraphicFramePr>
        <p:xfrm>
          <a:off x="3480759" y="6820419"/>
          <a:ext cx="11326482" cy="2466975"/>
        </p:xfrm>
        <a:graphic>
          <a:graphicData uri="http://schemas.openxmlformats.org/drawingml/2006/table">
            <a:tbl>
              <a:tblPr/>
              <a:tblGrid>
                <a:gridCol w="1887747">
                  <a:extLst>
                    <a:ext uri="{9D8B030D-6E8A-4147-A177-3AD203B41FA5}">
                      <a16:colId xmlns:a16="http://schemas.microsoft.com/office/drawing/2014/main" val="20000"/>
                    </a:ext>
                  </a:extLst>
                </a:gridCol>
                <a:gridCol w="1887747">
                  <a:extLst>
                    <a:ext uri="{9D8B030D-6E8A-4147-A177-3AD203B41FA5}">
                      <a16:colId xmlns:a16="http://schemas.microsoft.com/office/drawing/2014/main" val="20001"/>
                    </a:ext>
                  </a:extLst>
                </a:gridCol>
                <a:gridCol w="1887747">
                  <a:extLst>
                    <a:ext uri="{9D8B030D-6E8A-4147-A177-3AD203B41FA5}">
                      <a16:colId xmlns:a16="http://schemas.microsoft.com/office/drawing/2014/main" val="20002"/>
                    </a:ext>
                  </a:extLst>
                </a:gridCol>
                <a:gridCol w="1887747">
                  <a:extLst>
                    <a:ext uri="{9D8B030D-6E8A-4147-A177-3AD203B41FA5}">
                      <a16:colId xmlns:a16="http://schemas.microsoft.com/office/drawing/2014/main" val="20003"/>
                    </a:ext>
                  </a:extLst>
                </a:gridCol>
                <a:gridCol w="1887747">
                  <a:extLst>
                    <a:ext uri="{9D8B030D-6E8A-4147-A177-3AD203B41FA5}">
                      <a16:colId xmlns:a16="http://schemas.microsoft.com/office/drawing/2014/main" val="20004"/>
                    </a:ext>
                  </a:extLst>
                </a:gridCol>
                <a:gridCol w="1887747">
                  <a:extLst>
                    <a:ext uri="{9D8B030D-6E8A-4147-A177-3AD203B41FA5}">
                      <a16:colId xmlns:a16="http://schemas.microsoft.com/office/drawing/2014/main" val="20005"/>
                    </a:ext>
                  </a:extLst>
                </a:gridCol>
              </a:tblGrid>
              <a:tr h="1073860">
                <a:tc>
                  <a:txBody>
                    <a:bodyPr/>
                    <a:lstStyle/>
                    <a:p>
                      <a:pPr algn="ctr">
                        <a:defRPr/>
                      </a:pPr>
                      <a:r>
                        <a:rPr lang="en-US" sz="1800">
                          <a:solidFill>
                            <a:srgbClr val="FFFFFF"/>
                          </a:solidFill>
                          <a:latin typeface="Ruda Regular Bold"/>
                        </a:rPr>
                        <a:t>Country</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a:rPr>
                        <a:t>Product Name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Route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Name</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Strength</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defRPr/>
                      </a:pPr>
                      <a:r>
                        <a:rPr lang="en-US" sz="1800">
                          <a:solidFill>
                            <a:srgbClr val="FFFFFF"/>
                          </a:solidFill>
                          <a:latin typeface="Ruda Regular Bold"/>
                        </a:rPr>
                        <a:t>Drug Unit</a:t>
                      </a:r>
                      <a:endParaRPr lang="en-US" sz="110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1393115">
                <a:tc>
                  <a:txBody>
                    <a:bodyPr/>
                    <a:lstStyle/>
                    <a:p>
                      <a:pPr algn="ctr">
                        <a:defRPr/>
                      </a:pPr>
                      <a:r>
                        <a:rPr lang="en-US" sz="1800" dirty="0">
                          <a:solidFill>
                            <a:srgbClr val="000000"/>
                          </a:solidFill>
                          <a:latin typeface="Ruda Regular"/>
                        </a:rPr>
                        <a:t>CANADA</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HYDROCHLOROTHIAZIDE TAB 25MG</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ORAL</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HYDROCHLOROTHIAZIDE</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25.0</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1800" dirty="0">
                          <a:solidFill>
                            <a:srgbClr val="000000"/>
                          </a:solidFill>
                          <a:latin typeface="Ruda Regular"/>
                        </a:rPr>
                        <a:t>mg</a:t>
                      </a:r>
                      <a:endParaRPr lang="en-US" sz="1100" dirty="0"/>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15"/>
          <p:cNvSpPr/>
          <p:nvPr/>
        </p:nvSpPr>
        <p:spPr>
          <a:xfrm rot="5399999" flipV="1">
            <a:off x="11953185" y="7087117"/>
            <a:ext cx="1933640" cy="3"/>
          </a:xfrm>
          <a:prstGeom prst="line">
            <a:avLst/>
          </a:prstGeom>
          <a:ln w="104775" cap="flat">
            <a:solidFill>
              <a:srgbClr val="CB6CE6"/>
            </a:solidFill>
            <a:prstDash val="solid"/>
            <a:headEnd type="none" w="sm" len="sm"/>
            <a:tailEnd type="none" w="sm" len="sm"/>
          </a:ln>
        </p:spPr>
      </p:sp>
      <p:sp>
        <p:nvSpPr>
          <p:cNvPr id="25" name="AutoShape 25"/>
          <p:cNvSpPr/>
          <p:nvPr/>
        </p:nvSpPr>
        <p:spPr>
          <a:xfrm rot="5400000">
            <a:off x="9101399" y="7083616"/>
            <a:ext cx="1983788" cy="4"/>
          </a:xfrm>
          <a:prstGeom prst="line">
            <a:avLst/>
          </a:prstGeom>
          <a:ln w="104775" cap="flat">
            <a:solidFill>
              <a:srgbClr val="628474"/>
            </a:solidFill>
            <a:prstDash val="solid"/>
            <a:headEnd type="none" w="sm" len="sm"/>
            <a:tailEnd type="none" w="sm" len="sm"/>
          </a:ln>
        </p:spPr>
      </p:sp>
      <p:sp>
        <p:nvSpPr>
          <p:cNvPr id="36" name="AutoShape 25">
            <a:extLst>
              <a:ext uri="{FF2B5EF4-FFF2-40B4-BE49-F238E27FC236}">
                <a16:creationId xmlns:a16="http://schemas.microsoft.com/office/drawing/2014/main" id="{FA7456B0-7E07-2D44-F310-CEE7C2046694}"/>
              </a:ext>
            </a:extLst>
          </p:cNvPr>
          <p:cNvSpPr/>
          <p:nvPr/>
        </p:nvSpPr>
        <p:spPr>
          <a:xfrm rot="5400000" flipV="1">
            <a:off x="7220357" y="7091420"/>
            <a:ext cx="1955213" cy="12971"/>
          </a:xfrm>
          <a:prstGeom prst="line">
            <a:avLst/>
          </a:prstGeom>
          <a:ln w="104775" cap="flat">
            <a:solidFill>
              <a:srgbClr val="7ED957"/>
            </a:solidFill>
            <a:prstDash val="solid"/>
            <a:headEnd type="none" w="sm" len="sm"/>
            <a:tailEnd type="none" w="sm" len="sm"/>
          </a:ln>
        </p:spPr>
      </p:sp>
      <p:sp>
        <p:nvSpPr>
          <p:cNvPr id="37" name="Ellipse 36">
            <a:extLst>
              <a:ext uri="{FF2B5EF4-FFF2-40B4-BE49-F238E27FC236}">
                <a16:creationId xmlns:a16="http://schemas.microsoft.com/office/drawing/2014/main" id="{C53C29A9-5792-764E-2934-80803DF6BD6A}"/>
              </a:ext>
            </a:extLst>
          </p:cNvPr>
          <p:cNvSpPr/>
          <p:nvPr/>
        </p:nvSpPr>
        <p:spPr>
          <a:xfrm>
            <a:off x="7543801" y="4186691"/>
            <a:ext cx="1295388" cy="1933608"/>
          </a:xfrm>
          <a:prstGeom prst="ellipse">
            <a:avLst/>
          </a:prstGeom>
          <a:noFill/>
          <a:ln w="76200">
            <a:solidFill>
              <a:srgbClr val="7ED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061D30D1-F658-C76D-20CA-E64591F64ED0}"/>
              </a:ext>
            </a:extLst>
          </p:cNvPr>
          <p:cNvSpPr/>
          <p:nvPr/>
        </p:nvSpPr>
        <p:spPr>
          <a:xfrm>
            <a:off x="7696201" y="8104867"/>
            <a:ext cx="990552" cy="960498"/>
          </a:xfrm>
          <a:prstGeom prst="ellipse">
            <a:avLst/>
          </a:prstGeom>
          <a:noFill/>
          <a:ln w="76200">
            <a:solidFill>
              <a:srgbClr val="7ED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CAD3BE0C-F1CA-CC1E-2089-F045BD68B107}"/>
              </a:ext>
            </a:extLst>
          </p:cNvPr>
          <p:cNvSpPr/>
          <p:nvPr/>
        </p:nvSpPr>
        <p:spPr>
          <a:xfrm>
            <a:off x="9144000" y="5101091"/>
            <a:ext cx="1948780" cy="1019208"/>
          </a:xfrm>
          <a:prstGeom prst="ellipse">
            <a:avLst/>
          </a:prstGeom>
          <a:noFill/>
          <a:ln w="76200">
            <a:solidFill>
              <a:srgbClr val="628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F24A7C0D-68FA-81FD-2960-7993CF74B8B0}"/>
              </a:ext>
            </a:extLst>
          </p:cNvPr>
          <p:cNvSpPr/>
          <p:nvPr/>
        </p:nvSpPr>
        <p:spPr>
          <a:xfrm>
            <a:off x="11152795" y="5101091"/>
            <a:ext cx="3654444" cy="1019208"/>
          </a:xfrm>
          <a:prstGeom prst="ellipse">
            <a:avLst/>
          </a:prstGeom>
          <a:noFill/>
          <a:ln w="76200">
            <a:solidFill>
              <a:srgbClr val="CB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2E362636-1C00-D31F-537C-C2C013ACD649}"/>
              </a:ext>
            </a:extLst>
          </p:cNvPr>
          <p:cNvSpPr/>
          <p:nvPr/>
        </p:nvSpPr>
        <p:spPr>
          <a:xfrm>
            <a:off x="11092780" y="8075512"/>
            <a:ext cx="3654444" cy="1019208"/>
          </a:xfrm>
          <a:prstGeom prst="ellipse">
            <a:avLst/>
          </a:prstGeom>
          <a:noFill/>
          <a:ln w="76200">
            <a:solidFill>
              <a:srgbClr val="CB6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CF73C2DA-DCC2-D853-DF70-A15B83F27B96}"/>
              </a:ext>
            </a:extLst>
          </p:cNvPr>
          <p:cNvSpPr/>
          <p:nvPr/>
        </p:nvSpPr>
        <p:spPr>
          <a:xfrm>
            <a:off x="9144000" y="8053939"/>
            <a:ext cx="1888757" cy="1019208"/>
          </a:xfrm>
          <a:prstGeom prst="ellipse">
            <a:avLst/>
          </a:prstGeom>
          <a:noFill/>
          <a:ln w="76200">
            <a:solidFill>
              <a:srgbClr val="628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TextBox 26">
            <a:extLst>
              <a:ext uri="{FF2B5EF4-FFF2-40B4-BE49-F238E27FC236}">
                <a16:creationId xmlns:a16="http://schemas.microsoft.com/office/drawing/2014/main" id="{CC8F3A8C-3068-93CA-E69D-C7443F789D10}"/>
              </a:ext>
            </a:extLst>
          </p:cNvPr>
          <p:cNvSpPr txBox="1"/>
          <p:nvPr/>
        </p:nvSpPr>
        <p:spPr>
          <a:xfrm>
            <a:off x="457200" y="1028700"/>
            <a:ext cx="8686800" cy="1143000"/>
          </a:xfrm>
          <a:prstGeom prst="rect">
            <a:avLst/>
          </a:prstGeom>
        </p:spPr>
        <p:txBody>
          <a:bodyPr lIns="0" tIns="0" rIns="0" bIns="0" rtlCol="0" anchor="t">
            <a:spAutoFit/>
          </a:bodyPr>
          <a:lstStyle/>
          <a:p>
            <a:pPr>
              <a:lnSpc>
                <a:spcPts val="9000"/>
              </a:lnSpc>
            </a:pPr>
            <a:r>
              <a:rPr lang="en-US" sz="7500" dirty="0">
                <a:solidFill>
                  <a:srgbClr val="000000"/>
                </a:solidFill>
                <a:latin typeface="Ruda Regular"/>
              </a:rPr>
              <a:t>Algorithm</a:t>
            </a:r>
          </a:p>
        </p:txBody>
      </p:sp>
      <p:sp>
        <p:nvSpPr>
          <p:cNvPr id="46" name="AutoShape 27">
            <a:extLst>
              <a:ext uri="{FF2B5EF4-FFF2-40B4-BE49-F238E27FC236}">
                <a16:creationId xmlns:a16="http://schemas.microsoft.com/office/drawing/2014/main" id="{1FFD991F-FAE9-4766-B947-A60ECE1C6A61}"/>
              </a:ext>
            </a:extLst>
          </p:cNvPr>
          <p:cNvSpPr/>
          <p:nvPr/>
        </p:nvSpPr>
        <p:spPr>
          <a:xfrm rot="16200000">
            <a:off x="383844" y="-1871492"/>
            <a:ext cx="89622" cy="8477310"/>
          </a:xfrm>
          <a:prstGeom prst="rect">
            <a:avLst/>
          </a:prstGeom>
          <a:solidFill>
            <a:srgbClr val="000000"/>
          </a:solidFill>
        </p:spPr>
      </p:sp>
      <p:sp>
        <p:nvSpPr>
          <p:cNvPr id="47" name="Textfeld 46">
            <a:extLst>
              <a:ext uri="{FF2B5EF4-FFF2-40B4-BE49-F238E27FC236}">
                <a16:creationId xmlns:a16="http://schemas.microsoft.com/office/drawing/2014/main" id="{734EC97C-49FF-306D-969B-4463B9A287ED}"/>
              </a:ext>
            </a:extLst>
          </p:cNvPr>
          <p:cNvSpPr txBox="1"/>
          <p:nvPr/>
        </p:nvSpPr>
        <p:spPr>
          <a:xfrm>
            <a:off x="14551446" y="9563100"/>
            <a:ext cx="3050754" cy="382240"/>
          </a:xfrm>
          <a:prstGeom prst="rect">
            <a:avLst/>
          </a:prstGeom>
          <a:noFill/>
        </p:spPr>
        <p:txBody>
          <a:bodyPr wrap="square" rtlCol="0">
            <a:spAutoFit/>
          </a:bodyPr>
          <a:lstStyle/>
          <a:p>
            <a:pPr algn="r"/>
            <a:r>
              <a:rPr lang="de-DE" dirty="0"/>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Office PowerPoint</Application>
  <PresentationFormat>Benutzerdefiniert</PresentationFormat>
  <Paragraphs>137</Paragraphs>
  <Slides>20</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Ruda Regular</vt:lpstr>
      <vt:lpstr>Calibri</vt:lpstr>
      <vt:lpstr>Ruda Regular Bold</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Key Problem</dc:title>
  <dc:creator>Valentin Werner</dc:creator>
  <cp:lastModifiedBy>Valentin Werner</cp:lastModifiedBy>
  <cp:revision>11</cp:revision>
  <dcterms:created xsi:type="dcterms:W3CDTF">2006-08-16T00:00:00Z</dcterms:created>
  <dcterms:modified xsi:type="dcterms:W3CDTF">2022-07-22T11:24:58Z</dcterms:modified>
  <dc:identifier>DAFBaQGLX7E</dc:identifier>
</cp:coreProperties>
</file>